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56.xml"/>
  <Override ContentType="application/vnd.openxmlformats-officedocument.presentationml.notesSlide+xml" PartName="/ppt/notesSlides/notesSlide30.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57.xml"/>
  <Override ContentType="application/vnd.openxmlformats-officedocument.presentationml.notesSlide+xml" PartName="/ppt/notesSlides/notesSlide44.xml"/>
  <Override ContentType="application/vnd.openxmlformats-officedocument.presentationml.notesSlide+xml" PartName="/ppt/notesSlides/notesSlide58.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45.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5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8.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10.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5.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6.xml"/>
  <Override ContentType="application/vnd.openxmlformats-officedocument.presentationml.slide+xml" PartName="/ppt/slides/slide53.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6.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8.xml"/>
  <Override ContentType="application/vnd.openxmlformats-officedocument.presentationml.slide+xml" PartName="/ppt/slides/slide55.xml"/>
  <Override ContentType="application/vnd.openxmlformats-officedocument.presentationml.slide+xml" PartName="/ppt/slides/slide29.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58.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7.xml"/>
  <Override ContentType="application/vnd.openxmlformats-officedocument.presentationml.slide+xml" PartName="/ppt/slides/slide5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0" r:id="rId50"/>
    <p:sldId id="301" r:id="rId51"/>
    <p:sldId id="302" r:id="rId52"/>
    <p:sldId id="303" r:id="rId53"/>
    <p:sldId id="304" r:id="rId54"/>
    <p:sldId id="305" r:id="rId55"/>
    <p:sldId id="306" r:id="rId56"/>
    <p:sldId id="307" r:id="rId57"/>
    <p:sldId id="308" r:id="rId58"/>
    <p:sldId id="309" r:id="rId59"/>
    <p:sldId id="310" r:id="rId60"/>
    <p:sldId id="311" r:id="rId61"/>
    <p:sldId id="312" r:id="rId62"/>
    <p:sldId id="313" r:id="rId63"/>
  </p:sldIdLst>
  <p:sldSz cy="6400800" cx="4572000"/>
  <p:notesSz cx="6858000" cy="9144000"/>
  <p:embeddedFontLst>
    <p:embeddedFont>
      <p:font typeface="Amatic SC"/>
      <p:regular r:id="rId64"/>
      <p:bold r:id="rId65"/>
    </p:embeddedFont>
    <p:embeddedFont>
      <p:font typeface="Comfortaa"/>
      <p:regular r:id="rId66"/>
      <p:bold r:id="rId6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016">
          <p15:clr>
            <a:srgbClr val="A4A3A4"/>
          </p15:clr>
        </p15:guide>
        <p15:guide id="2" pos="1440">
          <p15:clr>
            <a:srgbClr val="A4A3A4"/>
          </p15:clr>
        </p15:guide>
      </p15:sldGuideLst>
    </p:ext>
    <p:ext uri="http://customooxmlschemas.google.com/">
      <go:slidesCustomData xmlns:go="http://customooxmlschemas.google.com/" r:id="rId68" roundtripDataSignature="AMtx7mg+wRxWPEtXrrhdcgQUkfoeC+9zU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016" orient="horz"/>
        <p:guide pos="144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5.xml"/><Relationship Id="rId42" Type="http://schemas.openxmlformats.org/officeDocument/2006/relationships/slide" Target="slides/slide37.xml"/><Relationship Id="rId41" Type="http://schemas.openxmlformats.org/officeDocument/2006/relationships/slide" Target="slides/slide36.xml"/><Relationship Id="rId44" Type="http://schemas.openxmlformats.org/officeDocument/2006/relationships/slide" Target="slides/slide39.xml"/><Relationship Id="rId43" Type="http://schemas.openxmlformats.org/officeDocument/2006/relationships/slide" Target="slides/slide38.xml"/><Relationship Id="rId46" Type="http://schemas.openxmlformats.org/officeDocument/2006/relationships/slide" Target="slides/slide41.xml"/><Relationship Id="rId45" Type="http://schemas.openxmlformats.org/officeDocument/2006/relationships/slide" Target="slides/slide40.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48" Type="http://schemas.openxmlformats.org/officeDocument/2006/relationships/slide" Target="slides/slide43.xml"/><Relationship Id="rId47" Type="http://schemas.openxmlformats.org/officeDocument/2006/relationships/slide" Target="slides/slide42.xml"/><Relationship Id="rId49" Type="http://schemas.openxmlformats.org/officeDocument/2006/relationships/slide" Target="slides/slide4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33" Type="http://schemas.openxmlformats.org/officeDocument/2006/relationships/slide" Target="slides/slide28.xml"/><Relationship Id="rId32" Type="http://schemas.openxmlformats.org/officeDocument/2006/relationships/slide" Target="slides/slide27.xml"/><Relationship Id="rId35" Type="http://schemas.openxmlformats.org/officeDocument/2006/relationships/slide" Target="slides/slide30.xml"/><Relationship Id="rId34" Type="http://schemas.openxmlformats.org/officeDocument/2006/relationships/slide" Target="slides/slide29.xml"/><Relationship Id="rId37" Type="http://schemas.openxmlformats.org/officeDocument/2006/relationships/slide" Target="slides/slide32.xml"/><Relationship Id="rId36" Type="http://schemas.openxmlformats.org/officeDocument/2006/relationships/slide" Target="slides/slide31.xml"/><Relationship Id="rId39" Type="http://schemas.openxmlformats.org/officeDocument/2006/relationships/slide" Target="slides/slide34.xml"/><Relationship Id="rId38" Type="http://schemas.openxmlformats.org/officeDocument/2006/relationships/slide" Target="slides/slide33.xml"/><Relationship Id="rId62" Type="http://schemas.openxmlformats.org/officeDocument/2006/relationships/slide" Target="slides/slide57.xml"/><Relationship Id="rId61" Type="http://schemas.openxmlformats.org/officeDocument/2006/relationships/slide" Target="slides/slide56.xml"/><Relationship Id="rId20" Type="http://schemas.openxmlformats.org/officeDocument/2006/relationships/slide" Target="slides/slide15.xml"/><Relationship Id="rId64" Type="http://schemas.openxmlformats.org/officeDocument/2006/relationships/font" Target="fonts/AmaticSC-regular.fntdata"/><Relationship Id="rId63" Type="http://schemas.openxmlformats.org/officeDocument/2006/relationships/slide" Target="slides/slide58.xml"/><Relationship Id="rId22" Type="http://schemas.openxmlformats.org/officeDocument/2006/relationships/slide" Target="slides/slide17.xml"/><Relationship Id="rId66" Type="http://schemas.openxmlformats.org/officeDocument/2006/relationships/font" Target="fonts/Comfortaa-regular.fntdata"/><Relationship Id="rId21" Type="http://schemas.openxmlformats.org/officeDocument/2006/relationships/slide" Target="slides/slide16.xml"/><Relationship Id="rId65" Type="http://schemas.openxmlformats.org/officeDocument/2006/relationships/font" Target="fonts/AmaticSC-bold.fntdata"/><Relationship Id="rId24" Type="http://schemas.openxmlformats.org/officeDocument/2006/relationships/slide" Target="slides/slide19.xml"/><Relationship Id="rId68" Type="http://customschemas.google.com/relationships/presentationmetadata" Target="metadata"/><Relationship Id="rId23" Type="http://schemas.openxmlformats.org/officeDocument/2006/relationships/slide" Target="slides/slide18.xml"/><Relationship Id="rId67" Type="http://schemas.openxmlformats.org/officeDocument/2006/relationships/font" Target="fonts/Comfortaa-bold.fntdata"/><Relationship Id="rId60" Type="http://schemas.openxmlformats.org/officeDocument/2006/relationships/slide" Target="slides/slide55.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29" Type="http://schemas.openxmlformats.org/officeDocument/2006/relationships/slide" Target="slides/slide24.xml"/><Relationship Id="rId51" Type="http://schemas.openxmlformats.org/officeDocument/2006/relationships/slide" Target="slides/slide46.xml"/><Relationship Id="rId50" Type="http://schemas.openxmlformats.org/officeDocument/2006/relationships/slide" Target="slides/slide45.xml"/><Relationship Id="rId53" Type="http://schemas.openxmlformats.org/officeDocument/2006/relationships/slide" Target="slides/slide48.xml"/><Relationship Id="rId52" Type="http://schemas.openxmlformats.org/officeDocument/2006/relationships/slide" Target="slides/slide47.xml"/><Relationship Id="rId11" Type="http://schemas.openxmlformats.org/officeDocument/2006/relationships/slide" Target="slides/slide6.xml"/><Relationship Id="rId55" Type="http://schemas.openxmlformats.org/officeDocument/2006/relationships/slide" Target="slides/slide50.xml"/><Relationship Id="rId10" Type="http://schemas.openxmlformats.org/officeDocument/2006/relationships/slide" Target="slides/slide5.xml"/><Relationship Id="rId54" Type="http://schemas.openxmlformats.org/officeDocument/2006/relationships/slide" Target="slides/slide49.xml"/><Relationship Id="rId13" Type="http://schemas.openxmlformats.org/officeDocument/2006/relationships/slide" Target="slides/slide8.xml"/><Relationship Id="rId57" Type="http://schemas.openxmlformats.org/officeDocument/2006/relationships/slide" Target="slides/slide52.xml"/><Relationship Id="rId12" Type="http://schemas.openxmlformats.org/officeDocument/2006/relationships/slide" Target="slides/slide7.xml"/><Relationship Id="rId56" Type="http://schemas.openxmlformats.org/officeDocument/2006/relationships/slide" Target="slides/slide51.xml"/><Relationship Id="rId15" Type="http://schemas.openxmlformats.org/officeDocument/2006/relationships/slide" Target="slides/slide10.xml"/><Relationship Id="rId59" Type="http://schemas.openxmlformats.org/officeDocument/2006/relationships/slide" Target="slides/slide54.xml"/><Relationship Id="rId14" Type="http://schemas.openxmlformats.org/officeDocument/2006/relationships/slide" Target="slides/slide9.xml"/><Relationship Id="rId58" Type="http://schemas.openxmlformats.org/officeDocument/2006/relationships/slide" Target="slides/slide53.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2204680" y="685800"/>
            <a:ext cx="24492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 name="Shape 12"/>
        <p:cNvGrpSpPr/>
        <p:nvPr/>
      </p:nvGrpSpPr>
      <p:grpSpPr>
        <a:xfrm>
          <a:off x="0" y="0"/>
          <a:ext cx="0" cy="0"/>
          <a:chOff x="0" y="0"/>
          <a:chExt cx="0" cy="0"/>
        </a:xfrm>
      </p:grpSpPr>
      <p:sp>
        <p:nvSpPr>
          <p:cNvPr id="13" name="Google Shape;13;p1:notes"/>
          <p:cNvSpPr/>
          <p:nvPr>
            <p:ph idx="2" type="sldImg"/>
          </p:nvPr>
        </p:nvSpPr>
        <p:spPr>
          <a:xfrm>
            <a:off x="2205038" y="685800"/>
            <a:ext cx="2449512"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 name="Google Shape;14;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p12:notes"/>
          <p:cNvSpPr/>
          <p:nvPr>
            <p:ph idx="2" type="sldImg"/>
          </p:nvPr>
        </p:nvSpPr>
        <p:spPr>
          <a:xfrm>
            <a:off x="2204659" y="685800"/>
            <a:ext cx="24492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4" name="Google Shape;114;p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 name="Shape 123"/>
        <p:cNvGrpSpPr/>
        <p:nvPr/>
      </p:nvGrpSpPr>
      <p:grpSpPr>
        <a:xfrm>
          <a:off x="0" y="0"/>
          <a:ext cx="0" cy="0"/>
          <a:chOff x="0" y="0"/>
          <a:chExt cx="0" cy="0"/>
        </a:xfrm>
      </p:grpSpPr>
      <p:sp>
        <p:nvSpPr>
          <p:cNvPr id="124" name="Google Shape;124;p15:notes"/>
          <p:cNvSpPr/>
          <p:nvPr>
            <p:ph idx="2" type="sldImg"/>
          </p:nvPr>
        </p:nvSpPr>
        <p:spPr>
          <a:xfrm>
            <a:off x="2205038" y="685800"/>
            <a:ext cx="2449512"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5" name="Google Shape;125;p1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 name="Shape 134"/>
        <p:cNvGrpSpPr/>
        <p:nvPr/>
      </p:nvGrpSpPr>
      <p:grpSpPr>
        <a:xfrm>
          <a:off x="0" y="0"/>
          <a:ext cx="0" cy="0"/>
          <a:chOff x="0" y="0"/>
          <a:chExt cx="0" cy="0"/>
        </a:xfrm>
      </p:grpSpPr>
      <p:sp>
        <p:nvSpPr>
          <p:cNvPr id="135" name="Google Shape;135;p16:notes"/>
          <p:cNvSpPr/>
          <p:nvPr>
            <p:ph idx="2" type="sldImg"/>
          </p:nvPr>
        </p:nvSpPr>
        <p:spPr>
          <a:xfrm>
            <a:off x="2204659" y="685800"/>
            <a:ext cx="24492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6" name="Google Shape;136;p1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 name="Shape 145"/>
        <p:cNvGrpSpPr/>
        <p:nvPr/>
      </p:nvGrpSpPr>
      <p:grpSpPr>
        <a:xfrm>
          <a:off x="0" y="0"/>
          <a:ext cx="0" cy="0"/>
          <a:chOff x="0" y="0"/>
          <a:chExt cx="0" cy="0"/>
        </a:xfrm>
      </p:grpSpPr>
      <p:sp>
        <p:nvSpPr>
          <p:cNvPr id="146" name="Google Shape;146;p17:notes"/>
          <p:cNvSpPr/>
          <p:nvPr>
            <p:ph idx="2" type="sldImg"/>
          </p:nvPr>
        </p:nvSpPr>
        <p:spPr>
          <a:xfrm>
            <a:off x="2205038" y="685800"/>
            <a:ext cx="2449512"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7" name="Google Shape;147;p1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6" name="Shape 156"/>
        <p:cNvGrpSpPr/>
        <p:nvPr/>
      </p:nvGrpSpPr>
      <p:grpSpPr>
        <a:xfrm>
          <a:off x="0" y="0"/>
          <a:ext cx="0" cy="0"/>
          <a:chOff x="0" y="0"/>
          <a:chExt cx="0" cy="0"/>
        </a:xfrm>
      </p:grpSpPr>
      <p:sp>
        <p:nvSpPr>
          <p:cNvPr id="157" name="Google Shape;157;p18:notes"/>
          <p:cNvSpPr/>
          <p:nvPr>
            <p:ph idx="2" type="sldImg"/>
          </p:nvPr>
        </p:nvSpPr>
        <p:spPr>
          <a:xfrm>
            <a:off x="2204659" y="685800"/>
            <a:ext cx="24492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8" name="Google Shape;158;p1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 name="Shape 167"/>
        <p:cNvGrpSpPr/>
        <p:nvPr/>
      </p:nvGrpSpPr>
      <p:grpSpPr>
        <a:xfrm>
          <a:off x="0" y="0"/>
          <a:ext cx="0" cy="0"/>
          <a:chOff x="0" y="0"/>
          <a:chExt cx="0" cy="0"/>
        </a:xfrm>
      </p:grpSpPr>
      <p:sp>
        <p:nvSpPr>
          <p:cNvPr id="168" name="Google Shape;168;p19:notes"/>
          <p:cNvSpPr/>
          <p:nvPr>
            <p:ph idx="2" type="sldImg"/>
          </p:nvPr>
        </p:nvSpPr>
        <p:spPr>
          <a:xfrm>
            <a:off x="2205038" y="685800"/>
            <a:ext cx="2449512"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9" name="Google Shape;169;p1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8" name="Shape 178"/>
        <p:cNvGrpSpPr/>
        <p:nvPr/>
      </p:nvGrpSpPr>
      <p:grpSpPr>
        <a:xfrm>
          <a:off x="0" y="0"/>
          <a:ext cx="0" cy="0"/>
          <a:chOff x="0" y="0"/>
          <a:chExt cx="0" cy="0"/>
        </a:xfrm>
      </p:grpSpPr>
      <p:sp>
        <p:nvSpPr>
          <p:cNvPr id="179" name="Google Shape;179;p20:notes"/>
          <p:cNvSpPr/>
          <p:nvPr>
            <p:ph idx="2" type="sldImg"/>
          </p:nvPr>
        </p:nvSpPr>
        <p:spPr>
          <a:xfrm>
            <a:off x="2204659" y="685800"/>
            <a:ext cx="24492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0" name="Google Shape;180;p2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9" name="Shape 189"/>
        <p:cNvGrpSpPr/>
        <p:nvPr/>
      </p:nvGrpSpPr>
      <p:grpSpPr>
        <a:xfrm>
          <a:off x="0" y="0"/>
          <a:ext cx="0" cy="0"/>
          <a:chOff x="0" y="0"/>
          <a:chExt cx="0" cy="0"/>
        </a:xfrm>
      </p:grpSpPr>
      <p:sp>
        <p:nvSpPr>
          <p:cNvPr id="190" name="Google Shape;190;p23:notes"/>
          <p:cNvSpPr/>
          <p:nvPr>
            <p:ph idx="2" type="sldImg"/>
          </p:nvPr>
        </p:nvSpPr>
        <p:spPr>
          <a:xfrm>
            <a:off x="2205038" y="685800"/>
            <a:ext cx="2449512"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91" name="Google Shape;191;p2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0" name="Shape 200"/>
        <p:cNvGrpSpPr/>
        <p:nvPr/>
      </p:nvGrpSpPr>
      <p:grpSpPr>
        <a:xfrm>
          <a:off x="0" y="0"/>
          <a:ext cx="0" cy="0"/>
          <a:chOff x="0" y="0"/>
          <a:chExt cx="0" cy="0"/>
        </a:xfrm>
      </p:grpSpPr>
      <p:sp>
        <p:nvSpPr>
          <p:cNvPr id="201" name="Google Shape;201;p24:notes"/>
          <p:cNvSpPr/>
          <p:nvPr>
            <p:ph idx="2" type="sldImg"/>
          </p:nvPr>
        </p:nvSpPr>
        <p:spPr>
          <a:xfrm>
            <a:off x="2204659" y="685800"/>
            <a:ext cx="24492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02" name="Google Shape;202;p2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1" name="Shape 211"/>
        <p:cNvGrpSpPr/>
        <p:nvPr/>
      </p:nvGrpSpPr>
      <p:grpSpPr>
        <a:xfrm>
          <a:off x="0" y="0"/>
          <a:ext cx="0" cy="0"/>
          <a:chOff x="0" y="0"/>
          <a:chExt cx="0" cy="0"/>
        </a:xfrm>
      </p:grpSpPr>
      <p:sp>
        <p:nvSpPr>
          <p:cNvPr id="212" name="Google Shape;212;p27:notes"/>
          <p:cNvSpPr/>
          <p:nvPr>
            <p:ph idx="2" type="sldImg"/>
          </p:nvPr>
        </p:nvSpPr>
        <p:spPr>
          <a:xfrm>
            <a:off x="2205038" y="685800"/>
            <a:ext cx="2449512"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3" name="Google Shape;213;p2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 name="Shape 23"/>
        <p:cNvGrpSpPr/>
        <p:nvPr/>
      </p:nvGrpSpPr>
      <p:grpSpPr>
        <a:xfrm>
          <a:off x="0" y="0"/>
          <a:ext cx="0" cy="0"/>
          <a:chOff x="0" y="0"/>
          <a:chExt cx="0" cy="0"/>
        </a:xfrm>
      </p:grpSpPr>
      <p:sp>
        <p:nvSpPr>
          <p:cNvPr id="24" name="Google Shape;24;p2:notes"/>
          <p:cNvSpPr/>
          <p:nvPr>
            <p:ph idx="2" type="sldImg"/>
          </p:nvPr>
        </p:nvSpPr>
        <p:spPr>
          <a:xfrm>
            <a:off x="2204659" y="685800"/>
            <a:ext cx="24492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 name="Google Shape;25;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2" name="Shape 222"/>
        <p:cNvGrpSpPr/>
        <p:nvPr/>
      </p:nvGrpSpPr>
      <p:grpSpPr>
        <a:xfrm>
          <a:off x="0" y="0"/>
          <a:ext cx="0" cy="0"/>
          <a:chOff x="0" y="0"/>
          <a:chExt cx="0" cy="0"/>
        </a:xfrm>
      </p:grpSpPr>
      <p:sp>
        <p:nvSpPr>
          <p:cNvPr id="223" name="Google Shape;223;p28:notes"/>
          <p:cNvSpPr/>
          <p:nvPr>
            <p:ph idx="2" type="sldImg"/>
          </p:nvPr>
        </p:nvSpPr>
        <p:spPr>
          <a:xfrm>
            <a:off x="2204659" y="685800"/>
            <a:ext cx="24492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24" name="Google Shape;224;p2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3" name="Shape 233"/>
        <p:cNvGrpSpPr/>
        <p:nvPr/>
      </p:nvGrpSpPr>
      <p:grpSpPr>
        <a:xfrm>
          <a:off x="0" y="0"/>
          <a:ext cx="0" cy="0"/>
          <a:chOff x="0" y="0"/>
          <a:chExt cx="0" cy="0"/>
        </a:xfrm>
      </p:grpSpPr>
      <p:sp>
        <p:nvSpPr>
          <p:cNvPr id="234" name="Google Shape;234;p29:notes"/>
          <p:cNvSpPr/>
          <p:nvPr>
            <p:ph idx="2" type="sldImg"/>
          </p:nvPr>
        </p:nvSpPr>
        <p:spPr>
          <a:xfrm>
            <a:off x="2205038" y="685800"/>
            <a:ext cx="2449512"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35" name="Google Shape;235;p2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5" name="Shape 245"/>
        <p:cNvGrpSpPr/>
        <p:nvPr/>
      </p:nvGrpSpPr>
      <p:grpSpPr>
        <a:xfrm>
          <a:off x="0" y="0"/>
          <a:ext cx="0" cy="0"/>
          <a:chOff x="0" y="0"/>
          <a:chExt cx="0" cy="0"/>
        </a:xfrm>
      </p:grpSpPr>
      <p:sp>
        <p:nvSpPr>
          <p:cNvPr id="246" name="Google Shape;246;p30:notes"/>
          <p:cNvSpPr/>
          <p:nvPr>
            <p:ph idx="2" type="sldImg"/>
          </p:nvPr>
        </p:nvSpPr>
        <p:spPr>
          <a:xfrm>
            <a:off x="2204659" y="685800"/>
            <a:ext cx="24492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47" name="Google Shape;247;p3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6" name="Shape 256"/>
        <p:cNvGrpSpPr/>
        <p:nvPr/>
      </p:nvGrpSpPr>
      <p:grpSpPr>
        <a:xfrm>
          <a:off x="0" y="0"/>
          <a:ext cx="0" cy="0"/>
          <a:chOff x="0" y="0"/>
          <a:chExt cx="0" cy="0"/>
        </a:xfrm>
      </p:grpSpPr>
      <p:sp>
        <p:nvSpPr>
          <p:cNvPr id="257" name="Google Shape;257;p31:notes"/>
          <p:cNvSpPr/>
          <p:nvPr>
            <p:ph idx="2" type="sldImg"/>
          </p:nvPr>
        </p:nvSpPr>
        <p:spPr>
          <a:xfrm>
            <a:off x="2205038" y="685800"/>
            <a:ext cx="2449512"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8" name="Google Shape;258;p3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7" name="Shape 267"/>
        <p:cNvGrpSpPr/>
        <p:nvPr/>
      </p:nvGrpSpPr>
      <p:grpSpPr>
        <a:xfrm>
          <a:off x="0" y="0"/>
          <a:ext cx="0" cy="0"/>
          <a:chOff x="0" y="0"/>
          <a:chExt cx="0" cy="0"/>
        </a:xfrm>
      </p:grpSpPr>
      <p:sp>
        <p:nvSpPr>
          <p:cNvPr id="268" name="Google Shape;268;p32:notes"/>
          <p:cNvSpPr/>
          <p:nvPr>
            <p:ph idx="2" type="sldImg"/>
          </p:nvPr>
        </p:nvSpPr>
        <p:spPr>
          <a:xfrm>
            <a:off x="2204659" y="685800"/>
            <a:ext cx="24492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69" name="Google Shape;269;p3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8" name="Shape 278"/>
        <p:cNvGrpSpPr/>
        <p:nvPr/>
      </p:nvGrpSpPr>
      <p:grpSpPr>
        <a:xfrm>
          <a:off x="0" y="0"/>
          <a:ext cx="0" cy="0"/>
          <a:chOff x="0" y="0"/>
          <a:chExt cx="0" cy="0"/>
        </a:xfrm>
      </p:grpSpPr>
      <p:sp>
        <p:nvSpPr>
          <p:cNvPr id="279" name="Google Shape;279;p33:notes"/>
          <p:cNvSpPr/>
          <p:nvPr>
            <p:ph idx="2" type="sldImg"/>
          </p:nvPr>
        </p:nvSpPr>
        <p:spPr>
          <a:xfrm>
            <a:off x="2205038" y="685800"/>
            <a:ext cx="2449512"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80" name="Google Shape;280;p3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9" name="Shape 289"/>
        <p:cNvGrpSpPr/>
        <p:nvPr/>
      </p:nvGrpSpPr>
      <p:grpSpPr>
        <a:xfrm>
          <a:off x="0" y="0"/>
          <a:ext cx="0" cy="0"/>
          <a:chOff x="0" y="0"/>
          <a:chExt cx="0" cy="0"/>
        </a:xfrm>
      </p:grpSpPr>
      <p:sp>
        <p:nvSpPr>
          <p:cNvPr id="290" name="Google Shape;290;p34:notes"/>
          <p:cNvSpPr/>
          <p:nvPr>
            <p:ph idx="2" type="sldImg"/>
          </p:nvPr>
        </p:nvSpPr>
        <p:spPr>
          <a:xfrm>
            <a:off x="2204659" y="685800"/>
            <a:ext cx="24492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91" name="Google Shape;291;p3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0" name="Shape 300"/>
        <p:cNvGrpSpPr/>
        <p:nvPr/>
      </p:nvGrpSpPr>
      <p:grpSpPr>
        <a:xfrm>
          <a:off x="0" y="0"/>
          <a:ext cx="0" cy="0"/>
          <a:chOff x="0" y="0"/>
          <a:chExt cx="0" cy="0"/>
        </a:xfrm>
      </p:grpSpPr>
      <p:sp>
        <p:nvSpPr>
          <p:cNvPr id="301" name="Google Shape;301;p35:notes"/>
          <p:cNvSpPr/>
          <p:nvPr>
            <p:ph idx="2" type="sldImg"/>
          </p:nvPr>
        </p:nvSpPr>
        <p:spPr>
          <a:xfrm>
            <a:off x="2205038" y="685800"/>
            <a:ext cx="2449512"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02" name="Google Shape;302;p3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5" name="Shape 325"/>
        <p:cNvGrpSpPr/>
        <p:nvPr/>
      </p:nvGrpSpPr>
      <p:grpSpPr>
        <a:xfrm>
          <a:off x="0" y="0"/>
          <a:ext cx="0" cy="0"/>
          <a:chOff x="0" y="0"/>
          <a:chExt cx="0" cy="0"/>
        </a:xfrm>
      </p:grpSpPr>
      <p:sp>
        <p:nvSpPr>
          <p:cNvPr id="326" name="Google Shape;326;p36:notes"/>
          <p:cNvSpPr/>
          <p:nvPr>
            <p:ph idx="2" type="sldImg"/>
          </p:nvPr>
        </p:nvSpPr>
        <p:spPr>
          <a:xfrm>
            <a:off x="2204659" y="685800"/>
            <a:ext cx="24492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27" name="Google Shape;327;p3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6" name="Shape 336"/>
        <p:cNvGrpSpPr/>
        <p:nvPr/>
      </p:nvGrpSpPr>
      <p:grpSpPr>
        <a:xfrm>
          <a:off x="0" y="0"/>
          <a:ext cx="0" cy="0"/>
          <a:chOff x="0" y="0"/>
          <a:chExt cx="0" cy="0"/>
        </a:xfrm>
      </p:grpSpPr>
      <p:sp>
        <p:nvSpPr>
          <p:cNvPr id="337" name="Google Shape;337;p39:notes"/>
          <p:cNvSpPr/>
          <p:nvPr>
            <p:ph idx="2" type="sldImg"/>
          </p:nvPr>
        </p:nvSpPr>
        <p:spPr>
          <a:xfrm>
            <a:off x="2205038" y="685800"/>
            <a:ext cx="2449512"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38" name="Google Shape;338;p3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 name="Shape 34"/>
        <p:cNvGrpSpPr/>
        <p:nvPr/>
      </p:nvGrpSpPr>
      <p:grpSpPr>
        <a:xfrm>
          <a:off x="0" y="0"/>
          <a:ext cx="0" cy="0"/>
          <a:chOff x="0" y="0"/>
          <a:chExt cx="0" cy="0"/>
        </a:xfrm>
      </p:grpSpPr>
      <p:sp>
        <p:nvSpPr>
          <p:cNvPr id="35" name="Google Shape;35;p3:notes"/>
          <p:cNvSpPr/>
          <p:nvPr>
            <p:ph idx="2" type="sldImg"/>
          </p:nvPr>
        </p:nvSpPr>
        <p:spPr>
          <a:xfrm>
            <a:off x="2205038" y="685800"/>
            <a:ext cx="2449512"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6" name="Google Shape;36;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7" name="Shape 357"/>
        <p:cNvGrpSpPr/>
        <p:nvPr/>
      </p:nvGrpSpPr>
      <p:grpSpPr>
        <a:xfrm>
          <a:off x="0" y="0"/>
          <a:ext cx="0" cy="0"/>
          <a:chOff x="0" y="0"/>
          <a:chExt cx="0" cy="0"/>
        </a:xfrm>
      </p:grpSpPr>
      <p:sp>
        <p:nvSpPr>
          <p:cNvPr id="358" name="Google Shape;358;p40:notes"/>
          <p:cNvSpPr/>
          <p:nvPr>
            <p:ph idx="2" type="sldImg"/>
          </p:nvPr>
        </p:nvSpPr>
        <p:spPr>
          <a:xfrm>
            <a:off x="2204659" y="685800"/>
            <a:ext cx="24492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59" name="Google Shape;359;p4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8" name="Shape 368"/>
        <p:cNvGrpSpPr/>
        <p:nvPr/>
      </p:nvGrpSpPr>
      <p:grpSpPr>
        <a:xfrm>
          <a:off x="0" y="0"/>
          <a:ext cx="0" cy="0"/>
          <a:chOff x="0" y="0"/>
          <a:chExt cx="0" cy="0"/>
        </a:xfrm>
      </p:grpSpPr>
      <p:sp>
        <p:nvSpPr>
          <p:cNvPr id="369" name="Google Shape;369;p45:notes"/>
          <p:cNvSpPr/>
          <p:nvPr>
            <p:ph idx="2" type="sldImg"/>
          </p:nvPr>
        </p:nvSpPr>
        <p:spPr>
          <a:xfrm>
            <a:off x="2205038" y="685800"/>
            <a:ext cx="2449512"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70" name="Google Shape;370;p4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6" name="Shape 426"/>
        <p:cNvGrpSpPr/>
        <p:nvPr/>
      </p:nvGrpSpPr>
      <p:grpSpPr>
        <a:xfrm>
          <a:off x="0" y="0"/>
          <a:ext cx="0" cy="0"/>
          <a:chOff x="0" y="0"/>
          <a:chExt cx="0" cy="0"/>
        </a:xfrm>
      </p:grpSpPr>
      <p:sp>
        <p:nvSpPr>
          <p:cNvPr id="427" name="Google Shape;427;p46:notes"/>
          <p:cNvSpPr/>
          <p:nvPr>
            <p:ph idx="2" type="sldImg"/>
          </p:nvPr>
        </p:nvSpPr>
        <p:spPr>
          <a:xfrm>
            <a:off x="2204659" y="685800"/>
            <a:ext cx="24492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28" name="Google Shape;428;p4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7" name="Shape 437"/>
        <p:cNvGrpSpPr/>
        <p:nvPr/>
      </p:nvGrpSpPr>
      <p:grpSpPr>
        <a:xfrm>
          <a:off x="0" y="0"/>
          <a:ext cx="0" cy="0"/>
          <a:chOff x="0" y="0"/>
          <a:chExt cx="0" cy="0"/>
        </a:xfrm>
      </p:grpSpPr>
      <p:sp>
        <p:nvSpPr>
          <p:cNvPr id="438" name="Google Shape;438;p47:notes"/>
          <p:cNvSpPr/>
          <p:nvPr>
            <p:ph idx="2" type="sldImg"/>
          </p:nvPr>
        </p:nvSpPr>
        <p:spPr>
          <a:xfrm>
            <a:off x="2205038" y="685800"/>
            <a:ext cx="2449512"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39" name="Google Shape;439;p4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3" name="Shape 473"/>
        <p:cNvGrpSpPr/>
        <p:nvPr/>
      </p:nvGrpSpPr>
      <p:grpSpPr>
        <a:xfrm>
          <a:off x="0" y="0"/>
          <a:ext cx="0" cy="0"/>
          <a:chOff x="0" y="0"/>
          <a:chExt cx="0" cy="0"/>
        </a:xfrm>
      </p:grpSpPr>
      <p:sp>
        <p:nvSpPr>
          <p:cNvPr id="474" name="Google Shape;474;p48:notes"/>
          <p:cNvSpPr/>
          <p:nvPr>
            <p:ph idx="2" type="sldImg"/>
          </p:nvPr>
        </p:nvSpPr>
        <p:spPr>
          <a:xfrm>
            <a:off x="2204659" y="685800"/>
            <a:ext cx="24492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75" name="Google Shape;475;p4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4" name="Shape 484"/>
        <p:cNvGrpSpPr/>
        <p:nvPr/>
      </p:nvGrpSpPr>
      <p:grpSpPr>
        <a:xfrm>
          <a:off x="0" y="0"/>
          <a:ext cx="0" cy="0"/>
          <a:chOff x="0" y="0"/>
          <a:chExt cx="0" cy="0"/>
        </a:xfrm>
      </p:grpSpPr>
      <p:sp>
        <p:nvSpPr>
          <p:cNvPr id="485" name="Google Shape;485;p49:notes"/>
          <p:cNvSpPr/>
          <p:nvPr>
            <p:ph idx="2" type="sldImg"/>
          </p:nvPr>
        </p:nvSpPr>
        <p:spPr>
          <a:xfrm>
            <a:off x="2205038" y="685800"/>
            <a:ext cx="2449512"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86" name="Google Shape;486;p4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9" name="Shape 509"/>
        <p:cNvGrpSpPr/>
        <p:nvPr/>
      </p:nvGrpSpPr>
      <p:grpSpPr>
        <a:xfrm>
          <a:off x="0" y="0"/>
          <a:ext cx="0" cy="0"/>
          <a:chOff x="0" y="0"/>
          <a:chExt cx="0" cy="0"/>
        </a:xfrm>
      </p:grpSpPr>
      <p:sp>
        <p:nvSpPr>
          <p:cNvPr id="510" name="Google Shape;510;p50:notes"/>
          <p:cNvSpPr/>
          <p:nvPr>
            <p:ph idx="2" type="sldImg"/>
          </p:nvPr>
        </p:nvSpPr>
        <p:spPr>
          <a:xfrm>
            <a:off x="2204659" y="685800"/>
            <a:ext cx="24492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11" name="Google Shape;511;p5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0" name="Shape 520"/>
        <p:cNvGrpSpPr/>
        <p:nvPr/>
      </p:nvGrpSpPr>
      <p:grpSpPr>
        <a:xfrm>
          <a:off x="0" y="0"/>
          <a:ext cx="0" cy="0"/>
          <a:chOff x="0" y="0"/>
          <a:chExt cx="0" cy="0"/>
        </a:xfrm>
      </p:grpSpPr>
      <p:sp>
        <p:nvSpPr>
          <p:cNvPr id="521" name="Google Shape;521;p51:notes"/>
          <p:cNvSpPr/>
          <p:nvPr>
            <p:ph idx="2" type="sldImg"/>
          </p:nvPr>
        </p:nvSpPr>
        <p:spPr>
          <a:xfrm>
            <a:off x="2205038" y="685800"/>
            <a:ext cx="2449512"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22" name="Google Shape;522;p5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6" name="Shape 556"/>
        <p:cNvGrpSpPr/>
        <p:nvPr/>
      </p:nvGrpSpPr>
      <p:grpSpPr>
        <a:xfrm>
          <a:off x="0" y="0"/>
          <a:ext cx="0" cy="0"/>
          <a:chOff x="0" y="0"/>
          <a:chExt cx="0" cy="0"/>
        </a:xfrm>
      </p:grpSpPr>
      <p:sp>
        <p:nvSpPr>
          <p:cNvPr id="557" name="Google Shape;557;p52:notes"/>
          <p:cNvSpPr/>
          <p:nvPr>
            <p:ph idx="2" type="sldImg"/>
          </p:nvPr>
        </p:nvSpPr>
        <p:spPr>
          <a:xfrm>
            <a:off x="2204659" y="685800"/>
            <a:ext cx="24492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58" name="Google Shape;558;p5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7" name="Shape 567"/>
        <p:cNvGrpSpPr/>
        <p:nvPr/>
      </p:nvGrpSpPr>
      <p:grpSpPr>
        <a:xfrm>
          <a:off x="0" y="0"/>
          <a:ext cx="0" cy="0"/>
          <a:chOff x="0" y="0"/>
          <a:chExt cx="0" cy="0"/>
        </a:xfrm>
      </p:grpSpPr>
      <p:sp>
        <p:nvSpPr>
          <p:cNvPr id="568" name="Google Shape;568;p53:notes"/>
          <p:cNvSpPr/>
          <p:nvPr>
            <p:ph idx="2" type="sldImg"/>
          </p:nvPr>
        </p:nvSpPr>
        <p:spPr>
          <a:xfrm>
            <a:off x="2205038" y="685800"/>
            <a:ext cx="2449512"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69" name="Google Shape;569;p5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 name="Shape 45"/>
        <p:cNvGrpSpPr/>
        <p:nvPr/>
      </p:nvGrpSpPr>
      <p:grpSpPr>
        <a:xfrm>
          <a:off x="0" y="0"/>
          <a:ext cx="0" cy="0"/>
          <a:chOff x="0" y="0"/>
          <a:chExt cx="0" cy="0"/>
        </a:xfrm>
      </p:grpSpPr>
      <p:sp>
        <p:nvSpPr>
          <p:cNvPr id="46" name="Google Shape;46;p4:notes"/>
          <p:cNvSpPr/>
          <p:nvPr>
            <p:ph idx="2" type="sldImg"/>
          </p:nvPr>
        </p:nvSpPr>
        <p:spPr>
          <a:xfrm>
            <a:off x="2204659" y="685800"/>
            <a:ext cx="24492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7" name="Google Shape;47;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8" name="Shape 578"/>
        <p:cNvGrpSpPr/>
        <p:nvPr/>
      </p:nvGrpSpPr>
      <p:grpSpPr>
        <a:xfrm>
          <a:off x="0" y="0"/>
          <a:ext cx="0" cy="0"/>
          <a:chOff x="0" y="0"/>
          <a:chExt cx="0" cy="0"/>
        </a:xfrm>
      </p:grpSpPr>
      <p:sp>
        <p:nvSpPr>
          <p:cNvPr id="579" name="Google Shape;579;p54:notes"/>
          <p:cNvSpPr/>
          <p:nvPr>
            <p:ph idx="2" type="sldImg"/>
          </p:nvPr>
        </p:nvSpPr>
        <p:spPr>
          <a:xfrm>
            <a:off x="2204659" y="685800"/>
            <a:ext cx="24492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80" name="Google Shape;580;p5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9" name="Shape 589"/>
        <p:cNvGrpSpPr/>
        <p:nvPr/>
      </p:nvGrpSpPr>
      <p:grpSpPr>
        <a:xfrm>
          <a:off x="0" y="0"/>
          <a:ext cx="0" cy="0"/>
          <a:chOff x="0" y="0"/>
          <a:chExt cx="0" cy="0"/>
        </a:xfrm>
      </p:grpSpPr>
      <p:sp>
        <p:nvSpPr>
          <p:cNvPr id="590" name="Google Shape;590;p61:notes"/>
          <p:cNvSpPr/>
          <p:nvPr>
            <p:ph idx="2" type="sldImg"/>
          </p:nvPr>
        </p:nvSpPr>
        <p:spPr>
          <a:xfrm>
            <a:off x="2205038" y="685800"/>
            <a:ext cx="2449512"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91" name="Google Shape;591;p6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4" name="Shape 624"/>
        <p:cNvGrpSpPr/>
        <p:nvPr/>
      </p:nvGrpSpPr>
      <p:grpSpPr>
        <a:xfrm>
          <a:off x="0" y="0"/>
          <a:ext cx="0" cy="0"/>
          <a:chOff x="0" y="0"/>
          <a:chExt cx="0" cy="0"/>
        </a:xfrm>
      </p:grpSpPr>
      <p:sp>
        <p:nvSpPr>
          <p:cNvPr id="625" name="Google Shape;625;p62:notes"/>
          <p:cNvSpPr/>
          <p:nvPr>
            <p:ph idx="2" type="sldImg"/>
          </p:nvPr>
        </p:nvSpPr>
        <p:spPr>
          <a:xfrm>
            <a:off x="2204659" y="685800"/>
            <a:ext cx="24492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26" name="Google Shape;626;p6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5" name="Shape 635"/>
        <p:cNvGrpSpPr/>
        <p:nvPr/>
      </p:nvGrpSpPr>
      <p:grpSpPr>
        <a:xfrm>
          <a:off x="0" y="0"/>
          <a:ext cx="0" cy="0"/>
          <a:chOff x="0" y="0"/>
          <a:chExt cx="0" cy="0"/>
        </a:xfrm>
      </p:grpSpPr>
      <p:sp>
        <p:nvSpPr>
          <p:cNvPr id="636" name="Google Shape;636;p65:notes"/>
          <p:cNvSpPr/>
          <p:nvPr>
            <p:ph idx="2" type="sldImg"/>
          </p:nvPr>
        </p:nvSpPr>
        <p:spPr>
          <a:xfrm>
            <a:off x="2205038" y="685800"/>
            <a:ext cx="2449512"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37" name="Google Shape;637;p6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7" name="Shape 727"/>
        <p:cNvGrpSpPr/>
        <p:nvPr/>
      </p:nvGrpSpPr>
      <p:grpSpPr>
        <a:xfrm>
          <a:off x="0" y="0"/>
          <a:ext cx="0" cy="0"/>
          <a:chOff x="0" y="0"/>
          <a:chExt cx="0" cy="0"/>
        </a:xfrm>
      </p:grpSpPr>
      <p:sp>
        <p:nvSpPr>
          <p:cNvPr id="728" name="Google Shape;728;p66:notes"/>
          <p:cNvSpPr/>
          <p:nvPr>
            <p:ph idx="2" type="sldImg"/>
          </p:nvPr>
        </p:nvSpPr>
        <p:spPr>
          <a:xfrm>
            <a:off x="2204659" y="685800"/>
            <a:ext cx="24492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29" name="Google Shape;729;p6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8" name="Shape 738"/>
        <p:cNvGrpSpPr/>
        <p:nvPr/>
      </p:nvGrpSpPr>
      <p:grpSpPr>
        <a:xfrm>
          <a:off x="0" y="0"/>
          <a:ext cx="0" cy="0"/>
          <a:chOff x="0" y="0"/>
          <a:chExt cx="0" cy="0"/>
        </a:xfrm>
      </p:grpSpPr>
      <p:sp>
        <p:nvSpPr>
          <p:cNvPr id="739" name="Google Shape;739;p63:notes"/>
          <p:cNvSpPr/>
          <p:nvPr>
            <p:ph idx="2" type="sldImg"/>
          </p:nvPr>
        </p:nvSpPr>
        <p:spPr>
          <a:xfrm>
            <a:off x="2205038" y="685800"/>
            <a:ext cx="2449512"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40" name="Google Shape;740;p6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9" name="Shape 839"/>
        <p:cNvGrpSpPr/>
        <p:nvPr/>
      </p:nvGrpSpPr>
      <p:grpSpPr>
        <a:xfrm>
          <a:off x="0" y="0"/>
          <a:ext cx="0" cy="0"/>
          <a:chOff x="0" y="0"/>
          <a:chExt cx="0" cy="0"/>
        </a:xfrm>
      </p:grpSpPr>
      <p:sp>
        <p:nvSpPr>
          <p:cNvPr id="840" name="Google Shape;840;p64:notes"/>
          <p:cNvSpPr/>
          <p:nvPr>
            <p:ph idx="2" type="sldImg"/>
          </p:nvPr>
        </p:nvSpPr>
        <p:spPr>
          <a:xfrm>
            <a:off x="2204659" y="685800"/>
            <a:ext cx="24492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41" name="Google Shape;841;p6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0" name="Shape 850"/>
        <p:cNvGrpSpPr/>
        <p:nvPr/>
      </p:nvGrpSpPr>
      <p:grpSpPr>
        <a:xfrm>
          <a:off x="0" y="0"/>
          <a:ext cx="0" cy="0"/>
          <a:chOff x="0" y="0"/>
          <a:chExt cx="0" cy="0"/>
        </a:xfrm>
      </p:grpSpPr>
      <p:sp>
        <p:nvSpPr>
          <p:cNvPr id="851" name="Google Shape;851;p67:notes"/>
          <p:cNvSpPr/>
          <p:nvPr>
            <p:ph idx="2" type="sldImg"/>
          </p:nvPr>
        </p:nvSpPr>
        <p:spPr>
          <a:xfrm>
            <a:off x="2205038" y="685800"/>
            <a:ext cx="2449512"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52" name="Google Shape;852;p6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0" name="Shape 870"/>
        <p:cNvGrpSpPr/>
        <p:nvPr/>
      </p:nvGrpSpPr>
      <p:grpSpPr>
        <a:xfrm>
          <a:off x="0" y="0"/>
          <a:ext cx="0" cy="0"/>
          <a:chOff x="0" y="0"/>
          <a:chExt cx="0" cy="0"/>
        </a:xfrm>
      </p:grpSpPr>
      <p:sp>
        <p:nvSpPr>
          <p:cNvPr id="871" name="Google Shape;871;p68:notes"/>
          <p:cNvSpPr/>
          <p:nvPr>
            <p:ph idx="2" type="sldImg"/>
          </p:nvPr>
        </p:nvSpPr>
        <p:spPr>
          <a:xfrm>
            <a:off x="2204659" y="685800"/>
            <a:ext cx="24492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72" name="Google Shape;872;p6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1" name="Shape 881"/>
        <p:cNvGrpSpPr/>
        <p:nvPr/>
      </p:nvGrpSpPr>
      <p:grpSpPr>
        <a:xfrm>
          <a:off x="0" y="0"/>
          <a:ext cx="0" cy="0"/>
          <a:chOff x="0" y="0"/>
          <a:chExt cx="0" cy="0"/>
        </a:xfrm>
      </p:grpSpPr>
      <p:sp>
        <p:nvSpPr>
          <p:cNvPr id="882" name="Google Shape;882;p69:notes"/>
          <p:cNvSpPr/>
          <p:nvPr>
            <p:ph idx="2" type="sldImg"/>
          </p:nvPr>
        </p:nvSpPr>
        <p:spPr>
          <a:xfrm>
            <a:off x="2205038" y="685800"/>
            <a:ext cx="2449512"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83" name="Google Shape;883;p6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 name="Shape 56"/>
        <p:cNvGrpSpPr/>
        <p:nvPr/>
      </p:nvGrpSpPr>
      <p:grpSpPr>
        <a:xfrm>
          <a:off x="0" y="0"/>
          <a:ext cx="0" cy="0"/>
          <a:chOff x="0" y="0"/>
          <a:chExt cx="0" cy="0"/>
        </a:xfrm>
      </p:grpSpPr>
      <p:sp>
        <p:nvSpPr>
          <p:cNvPr id="57" name="Google Shape;57;p5:notes"/>
          <p:cNvSpPr/>
          <p:nvPr>
            <p:ph idx="2" type="sldImg"/>
          </p:nvPr>
        </p:nvSpPr>
        <p:spPr>
          <a:xfrm>
            <a:off x="2205038" y="685800"/>
            <a:ext cx="2449512"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8" name="Google Shape;58;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5" name="Shape 905"/>
        <p:cNvGrpSpPr/>
        <p:nvPr/>
      </p:nvGrpSpPr>
      <p:grpSpPr>
        <a:xfrm>
          <a:off x="0" y="0"/>
          <a:ext cx="0" cy="0"/>
          <a:chOff x="0" y="0"/>
          <a:chExt cx="0" cy="0"/>
        </a:xfrm>
      </p:grpSpPr>
      <p:sp>
        <p:nvSpPr>
          <p:cNvPr id="906" name="Google Shape;906;p70:notes"/>
          <p:cNvSpPr/>
          <p:nvPr>
            <p:ph idx="2" type="sldImg"/>
          </p:nvPr>
        </p:nvSpPr>
        <p:spPr>
          <a:xfrm>
            <a:off x="2204659" y="685800"/>
            <a:ext cx="24492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07" name="Google Shape;907;p7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6" name="Shape 916"/>
        <p:cNvGrpSpPr/>
        <p:nvPr/>
      </p:nvGrpSpPr>
      <p:grpSpPr>
        <a:xfrm>
          <a:off x="0" y="0"/>
          <a:ext cx="0" cy="0"/>
          <a:chOff x="0" y="0"/>
          <a:chExt cx="0" cy="0"/>
        </a:xfrm>
      </p:grpSpPr>
      <p:sp>
        <p:nvSpPr>
          <p:cNvPr id="917" name="Google Shape;917;p75:notes"/>
          <p:cNvSpPr/>
          <p:nvPr>
            <p:ph idx="2" type="sldImg"/>
          </p:nvPr>
        </p:nvSpPr>
        <p:spPr>
          <a:xfrm>
            <a:off x="2205038" y="685800"/>
            <a:ext cx="2449512"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18" name="Google Shape;918;p7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7" name="Shape 927"/>
        <p:cNvGrpSpPr/>
        <p:nvPr/>
      </p:nvGrpSpPr>
      <p:grpSpPr>
        <a:xfrm>
          <a:off x="0" y="0"/>
          <a:ext cx="0" cy="0"/>
          <a:chOff x="0" y="0"/>
          <a:chExt cx="0" cy="0"/>
        </a:xfrm>
      </p:grpSpPr>
      <p:sp>
        <p:nvSpPr>
          <p:cNvPr id="928" name="Google Shape;928;p76:notes"/>
          <p:cNvSpPr/>
          <p:nvPr>
            <p:ph idx="2" type="sldImg"/>
          </p:nvPr>
        </p:nvSpPr>
        <p:spPr>
          <a:xfrm>
            <a:off x="2204659" y="685800"/>
            <a:ext cx="24492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29" name="Google Shape;929;p7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8" name="Shape 938"/>
        <p:cNvGrpSpPr/>
        <p:nvPr/>
      </p:nvGrpSpPr>
      <p:grpSpPr>
        <a:xfrm>
          <a:off x="0" y="0"/>
          <a:ext cx="0" cy="0"/>
          <a:chOff x="0" y="0"/>
          <a:chExt cx="0" cy="0"/>
        </a:xfrm>
      </p:grpSpPr>
      <p:sp>
        <p:nvSpPr>
          <p:cNvPr id="939" name="Google Shape;939;p79:notes"/>
          <p:cNvSpPr/>
          <p:nvPr>
            <p:ph idx="2" type="sldImg"/>
          </p:nvPr>
        </p:nvSpPr>
        <p:spPr>
          <a:xfrm>
            <a:off x="2205038" y="685800"/>
            <a:ext cx="2449512"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40" name="Google Shape;940;p7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9" name="Shape 949"/>
        <p:cNvGrpSpPr/>
        <p:nvPr/>
      </p:nvGrpSpPr>
      <p:grpSpPr>
        <a:xfrm>
          <a:off x="0" y="0"/>
          <a:ext cx="0" cy="0"/>
          <a:chOff x="0" y="0"/>
          <a:chExt cx="0" cy="0"/>
        </a:xfrm>
      </p:grpSpPr>
      <p:sp>
        <p:nvSpPr>
          <p:cNvPr id="950" name="Google Shape;950;p80:notes"/>
          <p:cNvSpPr/>
          <p:nvPr>
            <p:ph idx="2" type="sldImg"/>
          </p:nvPr>
        </p:nvSpPr>
        <p:spPr>
          <a:xfrm>
            <a:off x="2204659" y="685800"/>
            <a:ext cx="24492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51" name="Google Shape;951;p8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0" name="Shape 960"/>
        <p:cNvGrpSpPr/>
        <p:nvPr/>
      </p:nvGrpSpPr>
      <p:grpSpPr>
        <a:xfrm>
          <a:off x="0" y="0"/>
          <a:ext cx="0" cy="0"/>
          <a:chOff x="0" y="0"/>
          <a:chExt cx="0" cy="0"/>
        </a:xfrm>
      </p:grpSpPr>
      <p:sp>
        <p:nvSpPr>
          <p:cNvPr id="961" name="Google Shape;961;p81:notes"/>
          <p:cNvSpPr/>
          <p:nvPr>
            <p:ph idx="2" type="sldImg"/>
          </p:nvPr>
        </p:nvSpPr>
        <p:spPr>
          <a:xfrm>
            <a:off x="2205038" y="685800"/>
            <a:ext cx="2449512"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62" name="Google Shape;962;p8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3" name="Shape 973"/>
        <p:cNvGrpSpPr/>
        <p:nvPr/>
      </p:nvGrpSpPr>
      <p:grpSpPr>
        <a:xfrm>
          <a:off x="0" y="0"/>
          <a:ext cx="0" cy="0"/>
          <a:chOff x="0" y="0"/>
          <a:chExt cx="0" cy="0"/>
        </a:xfrm>
      </p:grpSpPr>
      <p:sp>
        <p:nvSpPr>
          <p:cNvPr id="974" name="Google Shape;974;p82:notes"/>
          <p:cNvSpPr/>
          <p:nvPr>
            <p:ph idx="2" type="sldImg"/>
          </p:nvPr>
        </p:nvSpPr>
        <p:spPr>
          <a:xfrm>
            <a:off x="2204659" y="685800"/>
            <a:ext cx="24492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75" name="Google Shape;975;p8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4" name="Shape 984"/>
        <p:cNvGrpSpPr/>
        <p:nvPr/>
      </p:nvGrpSpPr>
      <p:grpSpPr>
        <a:xfrm>
          <a:off x="0" y="0"/>
          <a:ext cx="0" cy="0"/>
          <a:chOff x="0" y="0"/>
          <a:chExt cx="0" cy="0"/>
        </a:xfrm>
      </p:grpSpPr>
      <p:sp>
        <p:nvSpPr>
          <p:cNvPr id="985" name="Google Shape;985;p83:notes"/>
          <p:cNvSpPr/>
          <p:nvPr>
            <p:ph idx="2" type="sldImg"/>
          </p:nvPr>
        </p:nvSpPr>
        <p:spPr>
          <a:xfrm>
            <a:off x="2205038" y="685800"/>
            <a:ext cx="2449512"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86" name="Google Shape;986;p8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5" name="Shape 1005"/>
        <p:cNvGrpSpPr/>
        <p:nvPr/>
      </p:nvGrpSpPr>
      <p:grpSpPr>
        <a:xfrm>
          <a:off x="0" y="0"/>
          <a:ext cx="0" cy="0"/>
          <a:chOff x="0" y="0"/>
          <a:chExt cx="0" cy="0"/>
        </a:xfrm>
      </p:grpSpPr>
      <p:sp>
        <p:nvSpPr>
          <p:cNvPr id="1006" name="Google Shape;1006;p84:notes"/>
          <p:cNvSpPr/>
          <p:nvPr>
            <p:ph idx="2" type="sldImg"/>
          </p:nvPr>
        </p:nvSpPr>
        <p:spPr>
          <a:xfrm>
            <a:off x="2204659" y="685800"/>
            <a:ext cx="24492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07" name="Google Shape;1007;p8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 name="Shape 67"/>
        <p:cNvGrpSpPr/>
        <p:nvPr/>
      </p:nvGrpSpPr>
      <p:grpSpPr>
        <a:xfrm>
          <a:off x="0" y="0"/>
          <a:ext cx="0" cy="0"/>
          <a:chOff x="0" y="0"/>
          <a:chExt cx="0" cy="0"/>
        </a:xfrm>
      </p:grpSpPr>
      <p:sp>
        <p:nvSpPr>
          <p:cNvPr id="68" name="Google Shape;68;p6:notes"/>
          <p:cNvSpPr/>
          <p:nvPr>
            <p:ph idx="2" type="sldImg"/>
          </p:nvPr>
        </p:nvSpPr>
        <p:spPr>
          <a:xfrm>
            <a:off x="2204659" y="685800"/>
            <a:ext cx="24492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9" name="Google Shape;69;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 name="Shape 78"/>
        <p:cNvGrpSpPr/>
        <p:nvPr/>
      </p:nvGrpSpPr>
      <p:grpSpPr>
        <a:xfrm>
          <a:off x="0" y="0"/>
          <a:ext cx="0" cy="0"/>
          <a:chOff x="0" y="0"/>
          <a:chExt cx="0" cy="0"/>
        </a:xfrm>
      </p:grpSpPr>
      <p:sp>
        <p:nvSpPr>
          <p:cNvPr id="79" name="Google Shape;79;p7:notes"/>
          <p:cNvSpPr/>
          <p:nvPr>
            <p:ph idx="2" type="sldImg"/>
          </p:nvPr>
        </p:nvSpPr>
        <p:spPr>
          <a:xfrm>
            <a:off x="2205038" y="685800"/>
            <a:ext cx="2449512"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0" name="Google Shape;80;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 name="Shape 89"/>
        <p:cNvGrpSpPr/>
        <p:nvPr/>
      </p:nvGrpSpPr>
      <p:grpSpPr>
        <a:xfrm>
          <a:off x="0" y="0"/>
          <a:ext cx="0" cy="0"/>
          <a:chOff x="0" y="0"/>
          <a:chExt cx="0" cy="0"/>
        </a:xfrm>
      </p:grpSpPr>
      <p:sp>
        <p:nvSpPr>
          <p:cNvPr id="90" name="Google Shape;90;p8:notes"/>
          <p:cNvSpPr/>
          <p:nvPr>
            <p:ph idx="2" type="sldImg"/>
          </p:nvPr>
        </p:nvSpPr>
        <p:spPr>
          <a:xfrm>
            <a:off x="2204659" y="685800"/>
            <a:ext cx="24492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1" name="Google Shape;91;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 name="Shape 100"/>
        <p:cNvGrpSpPr/>
        <p:nvPr/>
      </p:nvGrpSpPr>
      <p:grpSpPr>
        <a:xfrm>
          <a:off x="0" y="0"/>
          <a:ext cx="0" cy="0"/>
          <a:chOff x="0" y="0"/>
          <a:chExt cx="0" cy="0"/>
        </a:xfrm>
      </p:grpSpPr>
      <p:sp>
        <p:nvSpPr>
          <p:cNvPr id="101" name="Google Shape;101;p11:notes"/>
          <p:cNvSpPr/>
          <p:nvPr>
            <p:ph idx="2" type="sldImg"/>
          </p:nvPr>
        </p:nvSpPr>
        <p:spPr>
          <a:xfrm>
            <a:off x="2205038" y="685800"/>
            <a:ext cx="2449512"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2" name="Google Shape;102;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RECTO" type="title">
  <p:cSld name="TITLE">
    <p:spTree>
      <p:nvGrpSpPr>
        <p:cNvPr id="6" name="Shape 6"/>
        <p:cNvGrpSpPr/>
        <p:nvPr/>
      </p:nvGrpSpPr>
      <p:grpSpPr>
        <a:xfrm>
          <a:off x="0" y="0"/>
          <a:ext cx="0" cy="0"/>
          <a:chOff x="0" y="0"/>
          <a:chExt cx="0" cy="0"/>
        </a:xfrm>
      </p:grpSpPr>
      <p:sp>
        <p:nvSpPr>
          <p:cNvPr id="7" name="Google Shape;7;p86"/>
          <p:cNvSpPr txBox="1"/>
          <p:nvPr>
            <p:ph idx="1" type="subTitle"/>
          </p:nvPr>
        </p:nvSpPr>
        <p:spPr>
          <a:xfrm>
            <a:off x="18923" y="103886"/>
            <a:ext cx="2569500" cy="355200"/>
          </a:xfrm>
          <a:prstGeom prst="rect">
            <a:avLst/>
          </a:prstGeom>
          <a:noFill/>
          <a:ln>
            <a:noFill/>
          </a:ln>
        </p:spPr>
        <p:txBody>
          <a:bodyPr anchorCtr="0" anchor="t" bIns="232725" lIns="232725" spcFirstLastPara="1" rIns="232725" wrap="square" tIns="232725">
            <a:noAutofit/>
          </a:bodyPr>
          <a:lstStyle>
            <a:lvl1pPr lvl="0" marR="0" rtl="0" algn="l">
              <a:lnSpc>
                <a:spcPct val="100000"/>
              </a:lnSpc>
              <a:spcBef>
                <a:spcPts val="0"/>
              </a:spcBef>
              <a:spcAft>
                <a:spcPts val="0"/>
              </a:spcAft>
              <a:buClr>
                <a:srgbClr val="000000"/>
              </a:buClr>
              <a:buSzPts val="1800"/>
              <a:buFont typeface="Arial"/>
              <a:buNone/>
              <a:defRPr b="0" i="0" sz="1800" u="none" cap="none" strike="noStrike">
                <a:solidFill>
                  <a:srgbClr val="FF0000"/>
                </a:solidFill>
                <a:latin typeface="Arial"/>
                <a:ea typeface="Arial"/>
                <a:cs typeface="Arial"/>
                <a:sym typeface="Arial"/>
              </a:defRPr>
            </a:lvl1pPr>
            <a:lvl2pPr lvl="1" marR="0" rtl="0" algn="l">
              <a:lnSpc>
                <a:spcPct val="100000"/>
              </a:lnSpc>
              <a:spcBef>
                <a:spcPts val="0"/>
              </a:spcBef>
              <a:spcAft>
                <a:spcPts val="0"/>
              </a:spcAft>
              <a:buClr>
                <a:srgbClr val="000000"/>
              </a:buClr>
              <a:buSzPts val="3600"/>
              <a:buFont typeface="Arial"/>
              <a:buNone/>
              <a:defRPr b="0" i="0" sz="3600" u="none" cap="none" strike="noStrike">
                <a:solidFill>
                  <a:srgbClr val="FF0000"/>
                </a:solidFill>
                <a:latin typeface="Arial"/>
                <a:ea typeface="Arial"/>
                <a:cs typeface="Arial"/>
                <a:sym typeface="Arial"/>
              </a:defRPr>
            </a:lvl2pPr>
            <a:lvl3pPr lvl="2" marR="0" rtl="0" algn="l">
              <a:lnSpc>
                <a:spcPct val="100000"/>
              </a:lnSpc>
              <a:spcBef>
                <a:spcPts val="0"/>
              </a:spcBef>
              <a:spcAft>
                <a:spcPts val="0"/>
              </a:spcAft>
              <a:buClr>
                <a:srgbClr val="000000"/>
              </a:buClr>
              <a:buSzPts val="3600"/>
              <a:buFont typeface="Arial"/>
              <a:buNone/>
              <a:defRPr b="0" i="0" sz="3600" u="none" cap="none" strike="noStrike">
                <a:solidFill>
                  <a:srgbClr val="FF0000"/>
                </a:solidFill>
                <a:latin typeface="Arial"/>
                <a:ea typeface="Arial"/>
                <a:cs typeface="Arial"/>
                <a:sym typeface="Arial"/>
              </a:defRPr>
            </a:lvl3pPr>
            <a:lvl4pPr lvl="3" marR="0" rtl="0" algn="l">
              <a:lnSpc>
                <a:spcPct val="100000"/>
              </a:lnSpc>
              <a:spcBef>
                <a:spcPts val="0"/>
              </a:spcBef>
              <a:spcAft>
                <a:spcPts val="0"/>
              </a:spcAft>
              <a:buClr>
                <a:srgbClr val="000000"/>
              </a:buClr>
              <a:buSzPts val="3600"/>
              <a:buFont typeface="Arial"/>
              <a:buNone/>
              <a:defRPr b="0" i="0" sz="3600" u="none" cap="none" strike="noStrike">
                <a:solidFill>
                  <a:srgbClr val="FF0000"/>
                </a:solidFill>
                <a:latin typeface="Arial"/>
                <a:ea typeface="Arial"/>
                <a:cs typeface="Arial"/>
                <a:sym typeface="Arial"/>
              </a:defRPr>
            </a:lvl4pPr>
            <a:lvl5pPr lvl="4" marR="0" rtl="0" algn="l">
              <a:lnSpc>
                <a:spcPct val="100000"/>
              </a:lnSpc>
              <a:spcBef>
                <a:spcPts val="0"/>
              </a:spcBef>
              <a:spcAft>
                <a:spcPts val="0"/>
              </a:spcAft>
              <a:buClr>
                <a:srgbClr val="000000"/>
              </a:buClr>
              <a:buSzPts val="3600"/>
              <a:buFont typeface="Arial"/>
              <a:buNone/>
              <a:defRPr b="0" i="0" sz="3600" u="none" cap="none" strike="noStrike">
                <a:solidFill>
                  <a:srgbClr val="FF0000"/>
                </a:solidFill>
                <a:latin typeface="Arial"/>
                <a:ea typeface="Arial"/>
                <a:cs typeface="Arial"/>
                <a:sym typeface="Arial"/>
              </a:defRPr>
            </a:lvl5pPr>
            <a:lvl6pPr lvl="5" marR="0" rtl="0" algn="l">
              <a:lnSpc>
                <a:spcPct val="100000"/>
              </a:lnSpc>
              <a:spcBef>
                <a:spcPts val="0"/>
              </a:spcBef>
              <a:spcAft>
                <a:spcPts val="0"/>
              </a:spcAft>
              <a:buClr>
                <a:srgbClr val="000000"/>
              </a:buClr>
              <a:buSzPts val="3600"/>
              <a:buFont typeface="Arial"/>
              <a:buNone/>
              <a:defRPr b="0" i="0" sz="3600" u="none" cap="none" strike="noStrike">
                <a:solidFill>
                  <a:srgbClr val="FF0000"/>
                </a:solidFill>
                <a:latin typeface="Arial"/>
                <a:ea typeface="Arial"/>
                <a:cs typeface="Arial"/>
                <a:sym typeface="Arial"/>
              </a:defRPr>
            </a:lvl6pPr>
            <a:lvl7pPr lvl="6" marR="0" rtl="0" algn="l">
              <a:lnSpc>
                <a:spcPct val="100000"/>
              </a:lnSpc>
              <a:spcBef>
                <a:spcPts val="0"/>
              </a:spcBef>
              <a:spcAft>
                <a:spcPts val="0"/>
              </a:spcAft>
              <a:buClr>
                <a:srgbClr val="000000"/>
              </a:buClr>
              <a:buSzPts val="3600"/>
              <a:buFont typeface="Arial"/>
              <a:buNone/>
              <a:defRPr b="0" i="0" sz="3600" u="none" cap="none" strike="noStrike">
                <a:solidFill>
                  <a:srgbClr val="FF0000"/>
                </a:solidFill>
                <a:latin typeface="Arial"/>
                <a:ea typeface="Arial"/>
                <a:cs typeface="Arial"/>
                <a:sym typeface="Arial"/>
              </a:defRPr>
            </a:lvl7pPr>
            <a:lvl8pPr lvl="7" marR="0" rtl="0" algn="l">
              <a:lnSpc>
                <a:spcPct val="100000"/>
              </a:lnSpc>
              <a:spcBef>
                <a:spcPts val="0"/>
              </a:spcBef>
              <a:spcAft>
                <a:spcPts val="0"/>
              </a:spcAft>
              <a:buClr>
                <a:srgbClr val="000000"/>
              </a:buClr>
              <a:buSzPts val="3600"/>
              <a:buFont typeface="Arial"/>
              <a:buNone/>
              <a:defRPr b="0" i="0" sz="3600" u="none" cap="none" strike="noStrike">
                <a:solidFill>
                  <a:srgbClr val="FF0000"/>
                </a:solidFill>
                <a:latin typeface="Arial"/>
                <a:ea typeface="Arial"/>
                <a:cs typeface="Arial"/>
                <a:sym typeface="Arial"/>
              </a:defRPr>
            </a:lvl8pPr>
            <a:lvl9pPr lvl="8" marR="0" rtl="0" algn="l">
              <a:lnSpc>
                <a:spcPct val="100000"/>
              </a:lnSpc>
              <a:spcBef>
                <a:spcPts val="0"/>
              </a:spcBef>
              <a:spcAft>
                <a:spcPts val="0"/>
              </a:spcAft>
              <a:buClr>
                <a:srgbClr val="000000"/>
              </a:buClr>
              <a:buSzPts val="3600"/>
              <a:buFont typeface="Arial"/>
              <a:buNone/>
              <a:defRPr b="0" i="0" sz="3600" u="none" cap="none" strike="noStrike">
                <a:solidFill>
                  <a:srgbClr val="FF0000"/>
                </a:solidFill>
                <a:latin typeface="Arial"/>
                <a:ea typeface="Arial"/>
                <a:cs typeface="Arial"/>
                <a:sym typeface="Arial"/>
              </a:defRPr>
            </a:lvl9pPr>
          </a:lstStyle>
          <a:p/>
        </p:txBody>
      </p:sp>
      <p:sp>
        <p:nvSpPr>
          <p:cNvPr id="8" name="Google Shape;8;p86"/>
          <p:cNvSpPr txBox="1"/>
          <p:nvPr>
            <p:ph idx="2" type="subTitle"/>
          </p:nvPr>
        </p:nvSpPr>
        <p:spPr>
          <a:xfrm>
            <a:off x="150876" y="1766189"/>
            <a:ext cx="4421100" cy="708600"/>
          </a:xfrm>
          <a:prstGeom prst="rect">
            <a:avLst/>
          </a:prstGeom>
          <a:noFill/>
          <a:ln>
            <a:noFill/>
          </a:ln>
        </p:spPr>
        <p:txBody>
          <a:bodyPr anchorCtr="0" anchor="t" bIns="232725" lIns="232725" spcFirstLastPara="1" rIns="232725" wrap="square" tIns="232725">
            <a:noAutofit/>
          </a:bodyPr>
          <a:lstStyle>
            <a:lvl1pPr lvl="0" marR="0" rtl="0" algn="l">
              <a:lnSpc>
                <a:spcPct val="100000"/>
              </a:lnSpc>
              <a:spcBef>
                <a:spcPts val="0"/>
              </a:spcBef>
              <a:spcAft>
                <a:spcPts val="0"/>
              </a:spcAft>
              <a:buClr>
                <a:srgbClr val="000000"/>
              </a:buClr>
              <a:buSzPts val="2000"/>
              <a:buFont typeface="Arial"/>
              <a:buNone/>
              <a:defRPr b="0" i="0" sz="2000" u="none" cap="none" strike="noStrike">
                <a:solidFill>
                  <a:srgbClr val="4A86E8"/>
                </a:solidFill>
                <a:latin typeface="Arial"/>
                <a:ea typeface="Arial"/>
                <a:cs typeface="Arial"/>
                <a:sym typeface="Arial"/>
              </a:defRPr>
            </a:lvl1pPr>
            <a:lvl2pPr lvl="1" marR="0" rtl="0" algn="l">
              <a:lnSpc>
                <a:spcPct val="100000"/>
              </a:lnSpc>
              <a:spcBef>
                <a:spcPts val="0"/>
              </a:spcBef>
              <a:spcAft>
                <a:spcPts val="0"/>
              </a:spcAft>
              <a:buClr>
                <a:srgbClr val="000000"/>
              </a:buClr>
              <a:buSzPts val="2000"/>
              <a:buFont typeface="Arial"/>
              <a:buNone/>
              <a:defRPr b="0" i="0" sz="2000" u="none" cap="none" strike="noStrike">
                <a:solidFill>
                  <a:srgbClr val="4A86E8"/>
                </a:solidFill>
                <a:latin typeface="Arial"/>
                <a:ea typeface="Arial"/>
                <a:cs typeface="Arial"/>
                <a:sym typeface="Arial"/>
              </a:defRPr>
            </a:lvl2pPr>
            <a:lvl3pPr lvl="2" marR="0" rtl="0" algn="l">
              <a:lnSpc>
                <a:spcPct val="100000"/>
              </a:lnSpc>
              <a:spcBef>
                <a:spcPts val="0"/>
              </a:spcBef>
              <a:spcAft>
                <a:spcPts val="0"/>
              </a:spcAft>
              <a:buClr>
                <a:srgbClr val="000000"/>
              </a:buClr>
              <a:buSzPts val="2000"/>
              <a:buFont typeface="Arial"/>
              <a:buNone/>
              <a:defRPr b="0" i="0" sz="2000" u="none" cap="none" strike="noStrike">
                <a:solidFill>
                  <a:srgbClr val="4A86E8"/>
                </a:solidFill>
                <a:latin typeface="Arial"/>
                <a:ea typeface="Arial"/>
                <a:cs typeface="Arial"/>
                <a:sym typeface="Arial"/>
              </a:defRPr>
            </a:lvl3pPr>
            <a:lvl4pPr lvl="3" marR="0" rtl="0" algn="l">
              <a:lnSpc>
                <a:spcPct val="100000"/>
              </a:lnSpc>
              <a:spcBef>
                <a:spcPts val="0"/>
              </a:spcBef>
              <a:spcAft>
                <a:spcPts val="0"/>
              </a:spcAft>
              <a:buClr>
                <a:srgbClr val="000000"/>
              </a:buClr>
              <a:buSzPts val="2000"/>
              <a:buFont typeface="Arial"/>
              <a:buNone/>
              <a:defRPr b="0" i="0" sz="2000" u="none" cap="none" strike="noStrike">
                <a:solidFill>
                  <a:srgbClr val="4A86E8"/>
                </a:solidFill>
                <a:latin typeface="Arial"/>
                <a:ea typeface="Arial"/>
                <a:cs typeface="Arial"/>
                <a:sym typeface="Arial"/>
              </a:defRPr>
            </a:lvl4pPr>
            <a:lvl5pPr lvl="4" marR="0" rtl="0" algn="l">
              <a:lnSpc>
                <a:spcPct val="100000"/>
              </a:lnSpc>
              <a:spcBef>
                <a:spcPts val="0"/>
              </a:spcBef>
              <a:spcAft>
                <a:spcPts val="0"/>
              </a:spcAft>
              <a:buClr>
                <a:srgbClr val="000000"/>
              </a:buClr>
              <a:buSzPts val="2000"/>
              <a:buFont typeface="Arial"/>
              <a:buNone/>
              <a:defRPr b="0" i="0" sz="2000" u="none" cap="none" strike="noStrike">
                <a:solidFill>
                  <a:srgbClr val="4A86E8"/>
                </a:solidFill>
                <a:latin typeface="Arial"/>
                <a:ea typeface="Arial"/>
                <a:cs typeface="Arial"/>
                <a:sym typeface="Arial"/>
              </a:defRPr>
            </a:lvl5pPr>
            <a:lvl6pPr lvl="5" marR="0" rtl="0" algn="l">
              <a:lnSpc>
                <a:spcPct val="100000"/>
              </a:lnSpc>
              <a:spcBef>
                <a:spcPts val="0"/>
              </a:spcBef>
              <a:spcAft>
                <a:spcPts val="0"/>
              </a:spcAft>
              <a:buClr>
                <a:srgbClr val="000000"/>
              </a:buClr>
              <a:buSzPts val="2000"/>
              <a:buFont typeface="Arial"/>
              <a:buNone/>
              <a:defRPr b="0" i="0" sz="2000" u="none" cap="none" strike="noStrike">
                <a:solidFill>
                  <a:srgbClr val="4A86E8"/>
                </a:solidFill>
                <a:latin typeface="Arial"/>
                <a:ea typeface="Arial"/>
                <a:cs typeface="Arial"/>
                <a:sym typeface="Arial"/>
              </a:defRPr>
            </a:lvl6pPr>
            <a:lvl7pPr lvl="6" marR="0" rtl="0" algn="l">
              <a:lnSpc>
                <a:spcPct val="100000"/>
              </a:lnSpc>
              <a:spcBef>
                <a:spcPts val="0"/>
              </a:spcBef>
              <a:spcAft>
                <a:spcPts val="0"/>
              </a:spcAft>
              <a:buClr>
                <a:srgbClr val="000000"/>
              </a:buClr>
              <a:buSzPts val="2000"/>
              <a:buFont typeface="Arial"/>
              <a:buNone/>
              <a:defRPr b="0" i="0" sz="2000" u="none" cap="none" strike="noStrike">
                <a:solidFill>
                  <a:srgbClr val="4A86E8"/>
                </a:solidFill>
                <a:latin typeface="Arial"/>
                <a:ea typeface="Arial"/>
                <a:cs typeface="Arial"/>
                <a:sym typeface="Arial"/>
              </a:defRPr>
            </a:lvl7pPr>
            <a:lvl8pPr lvl="7" marR="0" rtl="0" algn="l">
              <a:lnSpc>
                <a:spcPct val="100000"/>
              </a:lnSpc>
              <a:spcBef>
                <a:spcPts val="0"/>
              </a:spcBef>
              <a:spcAft>
                <a:spcPts val="0"/>
              </a:spcAft>
              <a:buClr>
                <a:srgbClr val="000000"/>
              </a:buClr>
              <a:buSzPts val="2000"/>
              <a:buFont typeface="Arial"/>
              <a:buNone/>
              <a:defRPr b="0" i="0" sz="2000" u="none" cap="none" strike="noStrike">
                <a:solidFill>
                  <a:srgbClr val="4A86E8"/>
                </a:solidFill>
                <a:latin typeface="Arial"/>
                <a:ea typeface="Arial"/>
                <a:cs typeface="Arial"/>
                <a:sym typeface="Arial"/>
              </a:defRPr>
            </a:lvl8pPr>
            <a:lvl9pPr lvl="8" marR="0" rtl="0" algn="l">
              <a:lnSpc>
                <a:spcPct val="100000"/>
              </a:lnSpc>
              <a:spcBef>
                <a:spcPts val="0"/>
              </a:spcBef>
              <a:spcAft>
                <a:spcPts val="0"/>
              </a:spcAft>
              <a:buClr>
                <a:srgbClr val="000000"/>
              </a:buClr>
              <a:buSzPts val="2000"/>
              <a:buFont typeface="Arial"/>
              <a:buNone/>
              <a:defRPr b="0" i="0" sz="2000" u="none" cap="none" strike="noStrike">
                <a:solidFill>
                  <a:srgbClr val="4A86E8"/>
                </a:solidFill>
                <a:latin typeface="Arial"/>
                <a:ea typeface="Arial"/>
                <a:cs typeface="Arial"/>
                <a:sym typeface="Arial"/>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SO" type="blank">
  <p:cSld name="BLANK">
    <p:spTree>
      <p:nvGrpSpPr>
        <p:cNvPr id="9" name="Shape 9"/>
        <p:cNvGrpSpPr/>
        <p:nvPr/>
      </p:nvGrpSpPr>
      <p:grpSpPr>
        <a:xfrm>
          <a:off x="0" y="0"/>
          <a:ext cx="0" cy="0"/>
          <a:chOff x="0" y="0"/>
          <a:chExt cx="0" cy="0"/>
        </a:xfrm>
      </p:grpSpPr>
      <p:sp>
        <p:nvSpPr>
          <p:cNvPr id="10" name="Google Shape;10;p87"/>
          <p:cNvSpPr txBox="1"/>
          <p:nvPr/>
        </p:nvSpPr>
        <p:spPr>
          <a:xfrm>
            <a:off x="737997" y="713613"/>
            <a:ext cx="2648700" cy="1124700"/>
          </a:xfrm>
          <a:prstGeom prst="rect">
            <a:avLst/>
          </a:prstGeom>
          <a:noFill/>
          <a:ln>
            <a:noFill/>
          </a:ln>
        </p:spPr>
        <p:txBody>
          <a:bodyPr anchorCtr="0" anchor="t" bIns="232725" lIns="232725" spcFirstLastPara="1" rIns="232725" wrap="square" tIns="232725">
            <a:noAutofit/>
          </a:bodyPr>
          <a:lstStyle/>
          <a:p>
            <a:pPr indent="0" lvl="0" marL="0" marR="0" rtl="0" algn="ctr">
              <a:lnSpc>
                <a:spcPct val="100000"/>
              </a:lnSpc>
              <a:spcBef>
                <a:spcPts val="0"/>
              </a:spcBef>
              <a:spcAft>
                <a:spcPts val="0"/>
              </a:spcAft>
              <a:buClr>
                <a:srgbClr val="000000"/>
              </a:buClr>
              <a:buSzPts val="3600"/>
              <a:buFont typeface="Arial"/>
              <a:buNone/>
            </a:pPr>
            <a:r>
              <a:rPr b="0" i="0" lang="en" sz="3600" u="none" cap="none" strike="noStrike">
                <a:solidFill>
                  <a:srgbClr val="000000"/>
                </a:solidFill>
                <a:latin typeface="Arial"/>
                <a:ea typeface="Arial"/>
                <a:cs typeface="Arial"/>
                <a:sym typeface="Arial"/>
              </a:rPr>
              <a:t>{{carbon}}</a:t>
            </a:r>
            <a:endParaRPr b="0" i="0" sz="3600" u="none" cap="none" strike="noStrike">
              <a:solidFill>
                <a:srgbClr val="000000"/>
              </a:solidFill>
              <a:latin typeface="Arial"/>
              <a:ea typeface="Arial"/>
              <a:cs typeface="Arial"/>
              <a:sym typeface="Arial"/>
            </a:endParaRPr>
          </a:p>
        </p:txBody>
      </p:sp>
      <p:sp>
        <p:nvSpPr>
          <p:cNvPr id="11" name="Google Shape;11;p87"/>
          <p:cNvSpPr txBox="1"/>
          <p:nvPr/>
        </p:nvSpPr>
        <p:spPr>
          <a:xfrm>
            <a:off x="422211" y="2953893"/>
            <a:ext cx="3720900" cy="3180600"/>
          </a:xfrm>
          <a:prstGeom prst="rect">
            <a:avLst/>
          </a:prstGeom>
          <a:noFill/>
          <a:ln>
            <a:noFill/>
          </a:ln>
        </p:spPr>
        <p:txBody>
          <a:bodyPr anchorCtr="0" anchor="t" bIns="232725" lIns="232725" spcFirstLastPara="1" rIns="232725" wrap="square" tIns="232725">
            <a:noAutofit/>
          </a:bodyPr>
          <a:lstStyle/>
          <a:p>
            <a:pPr indent="0" lvl="0" marL="0" marR="0" rtl="0" algn="ctr">
              <a:lnSpc>
                <a:spcPct val="100000"/>
              </a:lnSpc>
              <a:spcBef>
                <a:spcPts val="0"/>
              </a:spcBef>
              <a:spcAft>
                <a:spcPts val="0"/>
              </a:spcAft>
              <a:buClr>
                <a:srgbClr val="000000"/>
              </a:buClr>
              <a:buSzPts val="2000"/>
              <a:buFont typeface="Arial"/>
              <a:buNone/>
            </a:pPr>
            <a:r>
              <a:rPr b="0" i="0" lang="en" sz="2000" u="none" cap="none" strike="noStrike">
                <a:solidFill>
                  <a:srgbClr val="000000"/>
                </a:solidFill>
                <a:latin typeface="Arial"/>
                <a:ea typeface="Arial"/>
                <a:cs typeface="Arial"/>
                <a:sym typeface="Arial"/>
              </a:rPr>
              <a:t>{{description}}</a:t>
            </a:r>
            <a:endParaRPr b="0" i="0" sz="2000" u="none" cap="none" strike="noStrike">
              <a:solidFill>
                <a:srgbClr val="000000"/>
              </a:solidFill>
              <a:latin typeface="Arial"/>
              <a:ea typeface="Arial"/>
              <a:cs typeface="Arial"/>
              <a:sym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Tree>
  </p:cSld>
  <p:clrMap accent1="accent1" accent2="accent2" accent3="accent3" accent4="accent4" accent5="accent5" accent6="accent6" bg1="lt1" bg2="dk2" tx1="dk1" tx2="lt2" folHlink="folHlink" hlink="hlink"/>
  <p:sldLayoutIdLst>
    <p:sldLayoutId id="2147483649" r:id="rId1"/>
    <p:sldLayoutId id="2147483650" r:id="rId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20.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27.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1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image" Target="../media/image12.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 Id="rId3" Type="http://schemas.openxmlformats.org/officeDocument/2006/relationships/image" Target="../media/image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 Id="rId3" Type="http://schemas.openxmlformats.org/officeDocument/2006/relationships/image" Target="../media/image22.png"/><Relationship Id="rId4" Type="http://schemas.openxmlformats.org/officeDocument/2006/relationships/image" Target="../media/image15.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 Id="rId3" Type="http://schemas.openxmlformats.org/officeDocument/2006/relationships/image" Target="../media/image8.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xml"/><Relationship Id="rId3" Type="http://schemas.openxmlformats.org/officeDocument/2006/relationships/image" Target="../media/image25.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9.xml"/><Relationship Id="rId3" Type="http://schemas.openxmlformats.org/officeDocument/2006/relationships/image" Target="../media/image9.png"/><Relationship Id="rId4" Type="http://schemas.openxmlformats.org/officeDocument/2006/relationships/image" Target="../media/image23.png"/><Relationship Id="rId5" Type="http://schemas.openxmlformats.org/officeDocument/2006/relationships/image" Target="../media/image1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1.xml"/><Relationship Id="rId3" Type="http://schemas.openxmlformats.org/officeDocument/2006/relationships/image" Target="../media/image11.png"/><Relationship Id="rId4" Type="http://schemas.openxmlformats.org/officeDocument/2006/relationships/image" Target="../media/image7.png"/><Relationship Id="rId5" Type="http://schemas.openxmlformats.org/officeDocument/2006/relationships/image" Target="../media/image17.png"/><Relationship Id="rId6" Type="http://schemas.openxmlformats.org/officeDocument/2006/relationships/image" Target="../media/image19.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3.xml"/><Relationship Id="rId3" Type="http://schemas.openxmlformats.org/officeDocument/2006/relationships/image" Target="../media/image28.png"/><Relationship Id="rId4" Type="http://schemas.openxmlformats.org/officeDocument/2006/relationships/image" Target="../media/image16.png"/><Relationship Id="rId5" Type="http://schemas.openxmlformats.org/officeDocument/2006/relationships/image" Target="../media/image34.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9.xml"/><Relationship Id="rId3" Type="http://schemas.openxmlformats.org/officeDocument/2006/relationships/image" Target="../media/image3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3.xml"/><Relationship Id="rId3" Type="http://schemas.openxmlformats.org/officeDocument/2006/relationships/image" Target="../media/image18.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7.xml"/><Relationship Id="rId3" Type="http://schemas.openxmlformats.org/officeDocument/2006/relationships/image" Target="../media/image21.png"/><Relationship Id="rId4" Type="http://schemas.openxmlformats.org/officeDocument/2006/relationships/image" Target="../media/image31.png"/><Relationship Id="rId5" Type="http://schemas.openxmlformats.org/officeDocument/2006/relationships/image" Target="../media/image32.png"/><Relationship Id="rId6" Type="http://schemas.openxmlformats.org/officeDocument/2006/relationships/image" Target="../media/image26.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9.xml"/><Relationship Id="rId3" Type="http://schemas.openxmlformats.org/officeDocument/2006/relationships/image" Target="../media/image29.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3.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1.xml"/><Relationship Id="rId3" Type="http://schemas.openxmlformats.org/officeDocument/2006/relationships/image" Target="../media/image24.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3.xml"/><Relationship Id="rId3" Type="http://schemas.openxmlformats.org/officeDocument/2006/relationships/image" Target="../media/image30.pn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5.xml"/><Relationship Id="rId3" Type="http://schemas.openxmlformats.org/officeDocument/2006/relationships/image" Target="../media/image35.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0.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4.pn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 name="Shape 15"/>
        <p:cNvGrpSpPr/>
        <p:nvPr/>
      </p:nvGrpSpPr>
      <p:grpSpPr>
        <a:xfrm>
          <a:off x="0" y="0"/>
          <a:ext cx="0" cy="0"/>
          <a:chOff x="0" y="0"/>
          <a:chExt cx="0" cy="0"/>
        </a:xfrm>
      </p:grpSpPr>
      <p:sp>
        <p:nvSpPr>
          <p:cNvPr descr="background-color: color" id="16" name="Google Shape;16;p1"/>
          <p:cNvSpPr/>
          <p:nvPr/>
        </p:nvSpPr>
        <p:spPr>
          <a:xfrm>
            <a:off x="104775" y="128800"/>
            <a:ext cx="4362450" cy="515150"/>
          </a:xfrm>
          <a:prstGeom prst="flowChartProcess">
            <a:avLst/>
          </a:prstGeom>
          <a:solidFill>
            <a:srgbClr val="F86A0E"/>
          </a:solidFill>
          <a:ln>
            <a:noFill/>
          </a:ln>
        </p:spPr>
        <p:txBody>
          <a:bodyPr anchorCtr="0" anchor="ctr" bIns="232225" lIns="232225" spcFirstLastPara="1" rIns="232225" wrap="square" tIns="2322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matic SC"/>
              <a:ea typeface="Amatic SC"/>
              <a:cs typeface="Amatic SC"/>
              <a:sym typeface="Amatic SC"/>
            </a:endParaRPr>
          </a:p>
        </p:txBody>
      </p:sp>
      <p:sp>
        <p:nvSpPr>
          <p:cNvPr descr="background-color: color" id="17" name="Google Shape;17;p1"/>
          <p:cNvSpPr/>
          <p:nvPr/>
        </p:nvSpPr>
        <p:spPr>
          <a:xfrm>
            <a:off x="104775" y="5372200"/>
            <a:ext cx="4362450" cy="902860"/>
          </a:xfrm>
          <a:prstGeom prst="flowChartProcess">
            <a:avLst/>
          </a:prstGeom>
          <a:solidFill>
            <a:srgbClr val="F86A0E"/>
          </a:solidFill>
          <a:ln>
            <a:noFill/>
          </a:ln>
        </p:spPr>
        <p:txBody>
          <a:bodyPr anchorCtr="0" anchor="ctr" bIns="232225" lIns="232225" spcFirstLastPara="1" rIns="232225" wrap="square" tIns="2322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 name="Google Shape;18;p1"/>
          <p:cNvSpPr txBox="1"/>
          <p:nvPr/>
        </p:nvSpPr>
        <p:spPr>
          <a:xfrm>
            <a:off x="845840" y="5449450"/>
            <a:ext cx="2880300" cy="748500"/>
          </a:xfrm>
          <a:prstGeom prst="rect">
            <a:avLst/>
          </a:prstGeom>
          <a:noFill/>
          <a:ln>
            <a:noFill/>
          </a:ln>
        </p:spPr>
        <p:txBody>
          <a:bodyPr anchorCtr="0" anchor="ctr" bIns="232725" lIns="232725" spcFirstLastPara="1" rIns="232725" wrap="square" tIns="232725">
            <a:noAutofit/>
          </a:bodyPr>
          <a:lstStyle/>
          <a:p>
            <a:pPr indent="0" lvl="0" marL="0" marR="0" rtl="0" algn="ctr">
              <a:lnSpc>
                <a:spcPct val="100000"/>
              </a:lnSpc>
              <a:spcBef>
                <a:spcPts val="0"/>
              </a:spcBef>
              <a:spcAft>
                <a:spcPts val="0"/>
              </a:spcAft>
              <a:buClr>
                <a:srgbClr val="000000"/>
              </a:buClr>
              <a:buSzPts val="3800"/>
              <a:buFont typeface="Arial"/>
              <a:buNone/>
            </a:pPr>
            <a:r>
              <a:t/>
            </a:r>
            <a:endParaRPr b="1" i="0" sz="3800" u="none" cap="none" strike="noStrike">
              <a:solidFill>
                <a:srgbClr val="FFFFFF"/>
              </a:solidFill>
              <a:latin typeface="Arial"/>
              <a:ea typeface="Arial"/>
              <a:cs typeface="Arial"/>
              <a:sym typeface="Arial"/>
            </a:endParaRPr>
          </a:p>
        </p:txBody>
      </p:sp>
      <p:sp>
        <p:nvSpPr>
          <p:cNvPr id="19" name="Google Shape;19;p1"/>
          <p:cNvSpPr txBox="1"/>
          <p:nvPr/>
        </p:nvSpPr>
        <p:spPr>
          <a:xfrm>
            <a:off x="1276400" y="33100"/>
            <a:ext cx="3182400" cy="749100"/>
          </a:xfrm>
          <a:prstGeom prst="rect">
            <a:avLst/>
          </a:prstGeom>
          <a:noFill/>
          <a:ln>
            <a:noFill/>
          </a:ln>
        </p:spPr>
        <p:txBody>
          <a:bodyPr anchorCtr="0" anchor="ctr" bIns="232725" lIns="232725" spcFirstLastPara="1" rIns="232725" wrap="square" tIns="232725">
            <a:noAutofit/>
          </a:bodyPr>
          <a:lstStyle/>
          <a:p>
            <a:pPr indent="0" lvl="0" marL="0" marR="0" rtl="0" algn="r">
              <a:lnSpc>
                <a:spcPct val="100000"/>
              </a:lnSpc>
              <a:spcBef>
                <a:spcPts val="0"/>
              </a:spcBef>
              <a:spcAft>
                <a:spcPts val="0"/>
              </a:spcAft>
              <a:buClr>
                <a:srgbClr val="000000"/>
              </a:buClr>
              <a:buSzPts val="1700"/>
              <a:buFont typeface="Arial"/>
              <a:buNone/>
            </a:pPr>
            <a:r>
              <a:rPr b="0" i="0" lang="en" sz="1700" u="none" cap="none" strike="noStrike">
                <a:solidFill>
                  <a:schemeClr val="lt1"/>
                </a:solidFill>
                <a:latin typeface="Comfortaa"/>
                <a:ea typeface="Comfortaa"/>
                <a:cs typeface="Comfortaa"/>
                <a:sym typeface="Comfortaa"/>
              </a:rPr>
              <a:t>Catégorie Transport</a:t>
            </a:r>
            <a:endParaRPr b="0" i="0" sz="1700" u="none" cap="none" strike="noStrike">
              <a:solidFill>
                <a:schemeClr val="lt1"/>
              </a:solidFill>
              <a:latin typeface="Comfortaa"/>
              <a:ea typeface="Comfortaa"/>
              <a:cs typeface="Comfortaa"/>
              <a:sym typeface="Comfortaa"/>
            </a:endParaRPr>
          </a:p>
        </p:txBody>
      </p:sp>
      <p:sp>
        <p:nvSpPr>
          <p:cNvPr id="20" name="Google Shape;20;p1"/>
          <p:cNvSpPr txBox="1"/>
          <p:nvPr/>
        </p:nvSpPr>
        <p:spPr>
          <a:xfrm>
            <a:off x="96200" y="5381104"/>
            <a:ext cx="4362600" cy="951000"/>
          </a:xfrm>
          <a:prstGeom prst="rect">
            <a:avLst/>
          </a:prstGeom>
          <a:noFill/>
          <a:ln>
            <a:noFill/>
          </a:ln>
        </p:spPr>
        <p:txBody>
          <a:bodyPr anchorCtr="0" anchor="ctr" bIns="232725" lIns="137150" spcFirstLastPara="1" rIns="137150" wrap="square" tIns="232725">
            <a:noAutofit/>
          </a:bodyPr>
          <a:lstStyle/>
          <a:p>
            <a:pPr indent="0" lvl="0" marL="0" marR="0" rtl="0" algn="ctr">
              <a:lnSpc>
                <a:spcPct val="100000"/>
              </a:lnSpc>
              <a:spcBef>
                <a:spcPts val="0"/>
              </a:spcBef>
              <a:spcAft>
                <a:spcPts val="0"/>
              </a:spcAft>
              <a:buClr>
                <a:srgbClr val="000000"/>
              </a:buClr>
              <a:buSzPts val="2900"/>
              <a:buFont typeface="Arial"/>
              <a:buNone/>
            </a:pPr>
            <a:r>
              <a:rPr b="0" i="0" lang="en" sz="2400" u="none" cap="none" strike="noStrike">
                <a:solidFill>
                  <a:srgbClr val="FFFFFF"/>
                </a:solidFill>
                <a:latin typeface="Comfortaa"/>
                <a:ea typeface="Comfortaa"/>
                <a:cs typeface="Comfortaa"/>
                <a:sym typeface="Comfortaa"/>
              </a:rPr>
              <a:t>Aller-retour </a:t>
            </a:r>
            <a:endParaRPr b="0" i="0" sz="2400" u="none" cap="none" strike="noStrike">
              <a:solidFill>
                <a:srgbClr val="FFFFFF"/>
              </a:solidFill>
              <a:latin typeface="Comfortaa"/>
              <a:ea typeface="Comfortaa"/>
              <a:cs typeface="Comfortaa"/>
              <a:sym typeface="Comfortaa"/>
            </a:endParaRPr>
          </a:p>
          <a:p>
            <a:pPr indent="0" lvl="0" marL="0" marR="0" rtl="0" algn="ctr">
              <a:lnSpc>
                <a:spcPct val="100000"/>
              </a:lnSpc>
              <a:spcBef>
                <a:spcPts val="0"/>
              </a:spcBef>
              <a:spcAft>
                <a:spcPts val="0"/>
              </a:spcAft>
              <a:buClr>
                <a:srgbClr val="000000"/>
              </a:buClr>
              <a:buSzPts val="2900"/>
              <a:buFont typeface="Arial"/>
              <a:buNone/>
            </a:pPr>
            <a:r>
              <a:rPr b="0" i="0" lang="en" sz="2400" u="none" cap="none" strike="noStrike">
                <a:solidFill>
                  <a:srgbClr val="FFFFFF"/>
                </a:solidFill>
                <a:latin typeface="Comfortaa"/>
                <a:ea typeface="Comfortaa"/>
                <a:cs typeface="Comfortaa"/>
                <a:sym typeface="Comfortaa"/>
              </a:rPr>
              <a:t>Paris - New York en avion</a:t>
            </a:r>
            <a:endParaRPr b="0" i="0" sz="2400" u="none" cap="none" strike="noStrike">
              <a:solidFill>
                <a:srgbClr val="FFFFFF"/>
              </a:solidFill>
              <a:latin typeface="Comfortaa"/>
              <a:ea typeface="Comfortaa"/>
              <a:cs typeface="Comfortaa"/>
              <a:sym typeface="Comfortaa"/>
            </a:endParaRPr>
          </a:p>
        </p:txBody>
      </p:sp>
      <p:pic>
        <p:nvPicPr>
          <p:cNvPr descr="Shape&#10;&#10;Description automatically generated with low confidence" id="21" name="Google Shape;21;p1"/>
          <p:cNvPicPr preferRelativeResize="0"/>
          <p:nvPr/>
        </p:nvPicPr>
        <p:blipFill rotWithShape="1">
          <a:blip r:embed="rId3">
            <a:alphaModFix/>
          </a:blip>
          <a:srcRect b="0" l="0" r="0" t="0"/>
          <a:stretch/>
        </p:blipFill>
        <p:spPr>
          <a:xfrm>
            <a:off x="449021" y="1992012"/>
            <a:ext cx="3673958" cy="2416776"/>
          </a:xfrm>
          <a:prstGeom prst="rect">
            <a:avLst/>
          </a:prstGeom>
          <a:noFill/>
          <a:ln>
            <a:noFill/>
          </a:ln>
        </p:spPr>
      </p:pic>
      <p:sp>
        <p:nvSpPr>
          <p:cNvPr descr="&#10;" id="22" name="Google Shape;22;p1"/>
          <p:cNvSpPr/>
          <p:nvPr/>
        </p:nvSpPr>
        <p:spPr>
          <a:xfrm>
            <a:off x="104700" y="119100"/>
            <a:ext cx="4362600" cy="6162600"/>
          </a:xfrm>
          <a:prstGeom prst="rect">
            <a:avLst/>
          </a:prstGeom>
          <a:noFill/>
          <a:ln cap="flat" cmpd="sng" w="285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 name="Shape 115"/>
        <p:cNvGrpSpPr/>
        <p:nvPr/>
      </p:nvGrpSpPr>
      <p:grpSpPr>
        <a:xfrm>
          <a:off x="0" y="0"/>
          <a:ext cx="0" cy="0"/>
          <a:chOff x="0" y="0"/>
          <a:chExt cx="0" cy="0"/>
        </a:xfrm>
      </p:grpSpPr>
      <p:sp>
        <p:nvSpPr>
          <p:cNvPr descr="&#10;" id="116" name="Google Shape;116;p12"/>
          <p:cNvSpPr/>
          <p:nvPr/>
        </p:nvSpPr>
        <p:spPr>
          <a:xfrm>
            <a:off x="104700" y="119100"/>
            <a:ext cx="4362600" cy="6162600"/>
          </a:xfrm>
          <a:prstGeom prst="rect">
            <a:avLst/>
          </a:prstGeom>
          <a:noFill/>
          <a:ln cap="flat" cmpd="sng" w="285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descr="background-color: color" id="117" name="Google Shape;117;p12"/>
          <p:cNvSpPr/>
          <p:nvPr/>
        </p:nvSpPr>
        <p:spPr>
          <a:xfrm>
            <a:off x="104775" y="128800"/>
            <a:ext cx="4362450" cy="515150"/>
          </a:xfrm>
          <a:prstGeom prst="flowChartProcess">
            <a:avLst/>
          </a:prstGeom>
          <a:solidFill>
            <a:srgbClr val="F86A0E"/>
          </a:solidFill>
          <a:ln>
            <a:noFill/>
          </a:ln>
        </p:spPr>
        <p:txBody>
          <a:bodyPr anchorCtr="0" anchor="ctr" bIns="232225" lIns="232225" spcFirstLastPara="1" rIns="232225" wrap="square" tIns="2322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matic SC"/>
              <a:ea typeface="Amatic SC"/>
              <a:cs typeface="Amatic SC"/>
              <a:sym typeface="Amatic SC"/>
            </a:endParaRPr>
          </a:p>
        </p:txBody>
      </p:sp>
      <p:sp>
        <p:nvSpPr>
          <p:cNvPr descr="background-color: color" id="118" name="Google Shape;118;p12"/>
          <p:cNvSpPr/>
          <p:nvPr/>
        </p:nvSpPr>
        <p:spPr>
          <a:xfrm>
            <a:off x="104775" y="5376426"/>
            <a:ext cx="4362450" cy="905275"/>
          </a:xfrm>
          <a:prstGeom prst="flowChartProcess">
            <a:avLst/>
          </a:prstGeom>
          <a:solidFill>
            <a:srgbClr val="F86A0E"/>
          </a:solidFill>
          <a:ln>
            <a:noFill/>
          </a:ln>
        </p:spPr>
        <p:txBody>
          <a:bodyPr anchorCtr="0" anchor="ctr" bIns="232225" lIns="232225" spcFirstLastPara="1" rIns="232225" wrap="square" tIns="2322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9" name="Google Shape;119;p12"/>
          <p:cNvSpPr txBox="1"/>
          <p:nvPr/>
        </p:nvSpPr>
        <p:spPr>
          <a:xfrm>
            <a:off x="2266950" y="5462556"/>
            <a:ext cx="2880300" cy="834300"/>
          </a:xfrm>
          <a:prstGeom prst="rect">
            <a:avLst/>
          </a:prstGeom>
          <a:noFill/>
          <a:ln>
            <a:noFill/>
          </a:ln>
        </p:spPr>
        <p:txBody>
          <a:bodyPr anchorCtr="0" anchor="ctr" bIns="232725" lIns="232725" spcFirstLastPara="1" rIns="232725" wrap="square" tIns="232725">
            <a:noAutofit/>
          </a:bodyPr>
          <a:lstStyle/>
          <a:p>
            <a:pPr indent="0" lvl="0" marL="0" marR="0" rtl="0" algn="l">
              <a:lnSpc>
                <a:spcPct val="100000"/>
              </a:lnSpc>
              <a:spcBef>
                <a:spcPts val="0"/>
              </a:spcBef>
              <a:spcAft>
                <a:spcPts val="0"/>
              </a:spcAft>
              <a:buClr>
                <a:srgbClr val="000000"/>
              </a:buClr>
              <a:buSzPts val="2800"/>
              <a:buFont typeface="Arial"/>
              <a:buNone/>
            </a:pPr>
            <a:r>
              <a:rPr b="1" i="0" lang="en" sz="2800" u="none" cap="none" strike="noStrike">
                <a:solidFill>
                  <a:srgbClr val="CCCCCC"/>
                </a:solidFill>
                <a:latin typeface="Comfortaa"/>
                <a:ea typeface="Comfortaa"/>
                <a:cs typeface="Comfortaa"/>
                <a:sym typeface="Comfortaa"/>
              </a:rPr>
              <a:t>kgCO2eq</a:t>
            </a:r>
            <a:endParaRPr b="1" i="0" sz="2800" u="none" cap="none" strike="noStrike">
              <a:solidFill>
                <a:srgbClr val="CCCCCC"/>
              </a:solidFill>
              <a:latin typeface="Comfortaa"/>
              <a:ea typeface="Comfortaa"/>
              <a:cs typeface="Comfortaa"/>
              <a:sym typeface="Comfortaa"/>
            </a:endParaRPr>
          </a:p>
        </p:txBody>
      </p:sp>
      <p:sp>
        <p:nvSpPr>
          <p:cNvPr id="120" name="Google Shape;120;p12"/>
          <p:cNvSpPr txBox="1"/>
          <p:nvPr/>
        </p:nvSpPr>
        <p:spPr>
          <a:xfrm>
            <a:off x="-270510" y="5462556"/>
            <a:ext cx="2880300" cy="834300"/>
          </a:xfrm>
          <a:prstGeom prst="rect">
            <a:avLst/>
          </a:prstGeom>
          <a:noFill/>
          <a:ln>
            <a:noFill/>
          </a:ln>
        </p:spPr>
        <p:txBody>
          <a:bodyPr anchorCtr="0" anchor="ctr" bIns="232725" lIns="232725" spcFirstLastPara="1" rIns="232725" wrap="square" tIns="232725">
            <a:noAutofit/>
          </a:bodyPr>
          <a:lstStyle/>
          <a:p>
            <a:pPr indent="0" lvl="0" marL="0" marR="0" rtl="0" algn="r">
              <a:lnSpc>
                <a:spcPct val="100000"/>
              </a:lnSpc>
              <a:spcBef>
                <a:spcPts val="0"/>
              </a:spcBef>
              <a:spcAft>
                <a:spcPts val="0"/>
              </a:spcAft>
              <a:buClr>
                <a:srgbClr val="000000"/>
              </a:buClr>
              <a:buSzPts val="3800"/>
              <a:buFont typeface="Arial"/>
              <a:buNone/>
            </a:pPr>
            <a:r>
              <a:rPr b="1" i="0" lang="en" sz="3800" u="none" cap="none" strike="noStrike">
                <a:solidFill>
                  <a:srgbClr val="FFFFFF"/>
                </a:solidFill>
                <a:latin typeface="Comfortaa"/>
                <a:ea typeface="Comfortaa"/>
                <a:cs typeface="Comfortaa"/>
                <a:sym typeface="Comfortaa"/>
              </a:rPr>
              <a:t>704</a:t>
            </a:r>
            <a:endParaRPr b="1" i="0" sz="3800" u="none" cap="none" strike="noStrike">
              <a:solidFill>
                <a:srgbClr val="FFFFFF"/>
              </a:solidFill>
              <a:latin typeface="Comfortaa"/>
              <a:ea typeface="Comfortaa"/>
              <a:cs typeface="Comfortaa"/>
              <a:sym typeface="Comfortaa"/>
            </a:endParaRPr>
          </a:p>
        </p:txBody>
      </p:sp>
      <p:sp>
        <p:nvSpPr>
          <p:cNvPr id="121" name="Google Shape;121;p12"/>
          <p:cNvSpPr txBox="1"/>
          <p:nvPr/>
        </p:nvSpPr>
        <p:spPr>
          <a:xfrm>
            <a:off x="206075" y="782200"/>
            <a:ext cx="4089900" cy="4317000"/>
          </a:xfrm>
          <a:prstGeom prst="rect">
            <a:avLst/>
          </a:prstGeom>
          <a:noFill/>
          <a:ln>
            <a:noFill/>
          </a:ln>
        </p:spPr>
        <p:txBody>
          <a:bodyPr anchorCtr="0" anchor="ctr" bIns="91425" lIns="91425" spcFirstLastPara="1" rIns="91425" wrap="square" tIns="91425">
            <a:noAutofit/>
          </a:bodyPr>
          <a:lstStyle/>
          <a:p>
            <a:pPr indent="0" lvl="0" marL="0" marR="0" rtl="0" algn="ctr">
              <a:lnSpc>
                <a:spcPct val="150000"/>
              </a:lnSpc>
              <a:spcBef>
                <a:spcPts val="0"/>
              </a:spcBef>
              <a:spcAft>
                <a:spcPts val="0"/>
              </a:spcAft>
              <a:buClr>
                <a:srgbClr val="000000"/>
              </a:buClr>
              <a:buSzPts val="2100"/>
              <a:buFont typeface="Arial"/>
              <a:buNone/>
            </a:pPr>
            <a:r>
              <a:rPr b="1" i="0" lang="en" sz="1700" u="none" cap="none" strike="noStrike">
                <a:solidFill>
                  <a:schemeClr val="dk1"/>
                </a:solidFill>
                <a:latin typeface="Comfortaa"/>
                <a:ea typeface="Comfortaa"/>
                <a:cs typeface="Comfortaa"/>
                <a:sym typeface="Comfortaa"/>
              </a:rPr>
              <a:t>La voiture fonctionne le plus souvent avec de l’essence produite à partir de pétrole qui émet beaucoup de gaz à effet de serre lors de sa combustion.</a:t>
            </a:r>
            <a:endParaRPr b="1" i="0" sz="1700" u="none" cap="none" strike="noStrike">
              <a:solidFill>
                <a:schemeClr val="dk1"/>
              </a:solidFill>
              <a:latin typeface="Comfortaa"/>
              <a:ea typeface="Comfortaa"/>
              <a:cs typeface="Comfortaa"/>
              <a:sym typeface="Comfortaa"/>
            </a:endParaRPr>
          </a:p>
          <a:p>
            <a:pPr indent="0" lvl="0" marL="0" marR="0" rtl="0" algn="ctr">
              <a:lnSpc>
                <a:spcPct val="150000"/>
              </a:lnSpc>
              <a:spcBef>
                <a:spcPts val="0"/>
              </a:spcBef>
              <a:spcAft>
                <a:spcPts val="0"/>
              </a:spcAft>
              <a:buClr>
                <a:srgbClr val="000000"/>
              </a:buClr>
              <a:buSzPts val="2100"/>
              <a:buFont typeface="Arial"/>
              <a:buNone/>
            </a:pPr>
            <a:r>
              <a:rPr b="1" i="0" lang="en" sz="1700" u="none" cap="none" strike="noStrike">
                <a:solidFill>
                  <a:schemeClr val="dk1"/>
                </a:solidFill>
                <a:latin typeface="Comfortaa"/>
                <a:ea typeface="Comfortaa"/>
                <a:cs typeface="Comfortaa"/>
                <a:sym typeface="Comfortaa"/>
              </a:rPr>
              <a:t>Plus une voiture est grosse, plus elle a besoin d’énergie pour se déplacer, donc plus elle pollue !</a:t>
            </a:r>
            <a:endParaRPr b="1" i="0" sz="1700" u="none" cap="none" strike="noStrike">
              <a:solidFill>
                <a:schemeClr val="dk1"/>
              </a:solidFill>
              <a:latin typeface="Comfortaa"/>
              <a:ea typeface="Comfortaa"/>
              <a:cs typeface="Comfortaa"/>
              <a:sym typeface="Comfortaa"/>
            </a:endParaRPr>
          </a:p>
        </p:txBody>
      </p:sp>
      <p:sp>
        <p:nvSpPr>
          <p:cNvPr id="122" name="Google Shape;122;p12"/>
          <p:cNvSpPr txBox="1"/>
          <p:nvPr/>
        </p:nvSpPr>
        <p:spPr>
          <a:xfrm>
            <a:off x="1276400" y="33100"/>
            <a:ext cx="3182400" cy="749100"/>
          </a:xfrm>
          <a:prstGeom prst="rect">
            <a:avLst/>
          </a:prstGeom>
          <a:noFill/>
          <a:ln>
            <a:noFill/>
          </a:ln>
        </p:spPr>
        <p:txBody>
          <a:bodyPr anchorCtr="0" anchor="ctr" bIns="232725" lIns="232725" spcFirstLastPara="1" rIns="232725" wrap="square" tIns="232725">
            <a:noAutofit/>
          </a:bodyPr>
          <a:lstStyle/>
          <a:p>
            <a:pPr indent="0" lvl="0" marL="0" marR="0" rtl="0" algn="r">
              <a:lnSpc>
                <a:spcPct val="100000"/>
              </a:lnSpc>
              <a:spcBef>
                <a:spcPts val="0"/>
              </a:spcBef>
              <a:spcAft>
                <a:spcPts val="0"/>
              </a:spcAft>
              <a:buClr>
                <a:srgbClr val="000000"/>
              </a:buClr>
              <a:buSzPts val="1700"/>
              <a:buFont typeface="Arial"/>
              <a:buNone/>
            </a:pPr>
            <a:r>
              <a:rPr b="0" i="0" lang="en" sz="1700" u="none" cap="none" strike="noStrike">
                <a:solidFill>
                  <a:schemeClr val="lt1"/>
                </a:solidFill>
                <a:latin typeface="Comfortaa"/>
                <a:ea typeface="Comfortaa"/>
                <a:cs typeface="Comfortaa"/>
                <a:sym typeface="Comfortaa"/>
              </a:rPr>
              <a:t>Catégorie Transport</a:t>
            </a:r>
            <a:endParaRPr b="0" i="0" sz="1700" u="none" cap="none" strike="noStrike">
              <a:solidFill>
                <a:schemeClr val="lt1"/>
              </a:solidFill>
              <a:latin typeface="Comfortaa"/>
              <a:ea typeface="Comfortaa"/>
              <a:cs typeface="Comfortaa"/>
              <a:sym typeface="Comfortaa"/>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6" name="Shape 126"/>
        <p:cNvGrpSpPr/>
        <p:nvPr/>
      </p:nvGrpSpPr>
      <p:grpSpPr>
        <a:xfrm>
          <a:off x="0" y="0"/>
          <a:ext cx="0" cy="0"/>
          <a:chOff x="0" y="0"/>
          <a:chExt cx="0" cy="0"/>
        </a:xfrm>
      </p:grpSpPr>
      <p:sp>
        <p:nvSpPr>
          <p:cNvPr descr="background-color: color" id="127" name="Google Shape;127;p15"/>
          <p:cNvSpPr/>
          <p:nvPr/>
        </p:nvSpPr>
        <p:spPr>
          <a:xfrm>
            <a:off x="104775" y="128800"/>
            <a:ext cx="4362450" cy="515150"/>
          </a:xfrm>
          <a:prstGeom prst="flowChartProcess">
            <a:avLst/>
          </a:prstGeom>
          <a:solidFill>
            <a:srgbClr val="F86A0E"/>
          </a:solidFill>
          <a:ln>
            <a:noFill/>
          </a:ln>
        </p:spPr>
        <p:txBody>
          <a:bodyPr anchorCtr="0" anchor="ctr" bIns="232225" lIns="232225" spcFirstLastPara="1" rIns="232225" wrap="square" tIns="2322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Comfortaa"/>
              <a:ea typeface="Comfortaa"/>
              <a:cs typeface="Comfortaa"/>
              <a:sym typeface="Comfortaa"/>
            </a:endParaRPr>
          </a:p>
        </p:txBody>
      </p:sp>
      <p:sp>
        <p:nvSpPr>
          <p:cNvPr descr="background-color: color" id="128" name="Google Shape;128;p15"/>
          <p:cNvSpPr/>
          <p:nvPr/>
        </p:nvSpPr>
        <p:spPr>
          <a:xfrm>
            <a:off x="104775" y="5372200"/>
            <a:ext cx="4362450" cy="902860"/>
          </a:xfrm>
          <a:prstGeom prst="flowChartProcess">
            <a:avLst/>
          </a:prstGeom>
          <a:solidFill>
            <a:srgbClr val="F86A0E"/>
          </a:solidFill>
          <a:ln>
            <a:noFill/>
          </a:ln>
        </p:spPr>
        <p:txBody>
          <a:bodyPr anchorCtr="0" anchor="ctr" bIns="232225" lIns="232225" spcFirstLastPara="1" rIns="232225" wrap="square" tIns="2322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Comfortaa"/>
              <a:ea typeface="Comfortaa"/>
              <a:cs typeface="Comfortaa"/>
              <a:sym typeface="Comfortaa"/>
            </a:endParaRPr>
          </a:p>
        </p:txBody>
      </p:sp>
      <p:sp>
        <p:nvSpPr>
          <p:cNvPr id="129" name="Google Shape;129;p15"/>
          <p:cNvSpPr txBox="1"/>
          <p:nvPr/>
        </p:nvSpPr>
        <p:spPr>
          <a:xfrm>
            <a:off x="845840" y="5449450"/>
            <a:ext cx="2880300" cy="748500"/>
          </a:xfrm>
          <a:prstGeom prst="rect">
            <a:avLst/>
          </a:prstGeom>
          <a:noFill/>
          <a:ln>
            <a:noFill/>
          </a:ln>
        </p:spPr>
        <p:txBody>
          <a:bodyPr anchorCtr="0" anchor="ctr" bIns="232725" lIns="232725" spcFirstLastPara="1" rIns="232725" wrap="square" tIns="232725">
            <a:noAutofit/>
          </a:bodyPr>
          <a:lstStyle/>
          <a:p>
            <a:pPr indent="0" lvl="0" marL="0" marR="0" rtl="0" algn="ctr">
              <a:lnSpc>
                <a:spcPct val="100000"/>
              </a:lnSpc>
              <a:spcBef>
                <a:spcPts val="0"/>
              </a:spcBef>
              <a:spcAft>
                <a:spcPts val="0"/>
              </a:spcAft>
              <a:buClr>
                <a:srgbClr val="000000"/>
              </a:buClr>
              <a:buSzPts val="3800"/>
              <a:buFont typeface="Arial"/>
              <a:buNone/>
            </a:pPr>
            <a:r>
              <a:t/>
            </a:r>
            <a:endParaRPr b="1" i="0" sz="3800" u="none" cap="none" strike="noStrike">
              <a:solidFill>
                <a:srgbClr val="FFFFFF"/>
              </a:solidFill>
              <a:latin typeface="Comfortaa"/>
              <a:ea typeface="Comfortaa"/>
              <a:cs typeface="Comfortaa"/>
              <a:sym typeface="Comfortaa"/>
            </a:endParaRPr>
          </a:p>
        </p:txBody>
      </p:sp>
      <p:sp>
        <p:nvSpPr>
          <p:cNvPr id="130" name="Google Shape;130;p15"/>
          <p:cNvSpPr txBox="1"/>
          <p:nvPr/>
        </p:nvSpPr>
        <p:spPr>
          <a:xfrm>
            <a:off x="1276400" y="33100"/>
            <a:ext cx="3182400" cy="749100"/>
          </a:xfrm>
          <a:prstGeom prst="rect">
            <a:avLst/>
          </a:prstGeom>
          <a:noFill/>
          <a:ln>
            <a:noFill/>
          </a:ln>
        </p:spPr>
        <p:txBody>
          <a:bodyPr anchorCtr="0" anchor="ctr" bIns="232725" lIns="232725" spcFirstLastPara="1" rIns="232725" wrap="square" tIns="232725">
            <a:noAutofit/>
          </a:bodyPr>
          <a:lstStyle/>
          <a:p>
            <a:pPr indent="0" lvl="0" marL="0" marR="0" rtl="0" algn="r">
              <a:lnSpc>
                <a:spcPct val="100000"/>
              </a:lnSpc>
              <a:spcBef>
                <a:spcPts val="0"/>
              </a:spcBef>
              <a:spcAft>
                <a:spcPts val="0"/>
              </a:spcAft>
              <a:buClr>
                <a:srgbClr val="000000"/>
              </a:buClr>
              <a:buSzPts val="1700"/>
              <a:buFont typeface="Arial"/>
              <a:buNone/>
            </a:pPr>
            <a:r>
              <a:rPr b="0" i="0" lang="en" sz="1700" u="none" cap="none" strike="noStrike">
                <a:solidFill>
                  <a:schemeClr val="lt1"/>
                </a:solidFill>
                <a:latin typeface="Comfortaa"/>
                <a:ea typeface="Comfortaa"/>
                <a:cs typeface="Comfortaa"/>
                <a:sym typeface="Comfortaa"/>
              </a:rPr>
              <a:t>Catégorie Transport</a:t>
            </a:r>
            <a:endParaRPr b="0" i="0" sz="1700" u="none" cap="none" strike="noStrike">
              <a:solidFill>
                <a:schemeClr val="lt1"/>
              </a:solidFill>
              <a:latin typeface="Comfortaa"/>
              <a:ea typeface="Comfortaa"/>
              <a:cs typeface="Comfortaa"/>
              <a:sym typeface="Comfortaa"/>
            </a:endParaRPr>
          </a:p>
        </p:txBody>
      </p:sp>
      <p:sp>
        <p:nvSpPr>
          <p:cNvPr id="131" name="Google Shape;131;p15"/>
          <p:cNvSpPr txBox="1"/>
          <p:nvPr/>
        </p:nvSpPr>
        <p:spPr>
          <a:xfrm>
            <a:off x="96200" y="5381104"/>
            <a:ext cx="4362600" cy="951000"/>
          </a:xfrm>
          <a:prstGeom prst="rect">
            <a:avLst/>
          </a:prstGeom>
          <a:noFill/>
          <a:ln>
            <a:noFill/>
          </a:ln>
        </p:spPr>
        <p:txBody>
          <a:bodyPr anchorCtr="0" anchor="ctr" bIns="232725" lIns="137150" spcFirstLastPara="1" rIns="137150" wrap="square" tIns="232725">
            <a:noAutofit/>
          </a:bodyPr>
          <a:lstStyle/>
          <a:p>
            <a:pPr indent="0" lvl="0" marL="0" marR="0" rtl="0" algn="ctr">
              <a:lnSpc>
                <a:spcPct val="100000"/>
              </a:lnSpc>
              <a:spcBef>
                <a:spcPts val="0"/>
              </a:spcBef>
              <a:spcAft>
                <a:spcPts val="0"/>
              </a:spcAft>
              <a:buClr>
                <a:srgbClr val="000000"/>
              </a:buClr>
              <a:buSzPts val="2900"/>
              <a:buFont typeface="Arial"/>
              <a:buNone/>
            </a:pPr>
            <a:r>
              <a:rPr b="0" i="0" lang="en" sz="2400" u="none" cap="none" strike="noStrike">
                <a:solidFill>
                  <a:srgbClr val="FFFFFF"/>
                </a:solidFill>
                <a:latin typeface="Comfortaa"/>
                <a:ea typeface="Comfortaa"/>
                <a:cs typeface="Comfortaa"/>
                <a:sym typeface="Comfortaa"/>
              </a:rPr>
              <a:t>10 km/jour en voiture électrique pendant 1 an</a:t>
            </a:r>
            <a:endParaRPr b="0" i="0" sz="2400" u="none" cap="none" strike="noStrike">
              <a:solidFill>
                <a:srgbClr val="FFFFFF"/>
              </a:solidFill>
              <a:latin typeface="Comfortaa"/>
              <a:ea typeface="Comfortaa"/>
              <a:cs typeface="Comfortaa"/>
              <a:sym typeface="Comfortaa"/>
            </a:endParaRPr>
          </a:p>
        </p:txBody>
      </p:sp>
      <p:pic>
        <p:nvPicPr>
          <p:cNvPr descr="Icon&#10;&#10;Description automatically generated" id="132" name="Google Shape;132;p15"/>
          <p:cNvPicPr preferRelativeResize="0"/>
          <p:nvPr/>
        </p:nvPicPr>
        <p:blipFill rotWithShape="1">
          <a:blip r:embed="rId3">
            <a:alphaModFix/>
          </a:blip>
          <a:srcRect b="0" l="0" r="0" t="0"/>
          <a:stretch/>
        </p:blipFill>
        <p:spPr>
          <a:xfrm>
            <a:off x="457561" y="2255787"/>
            <a:ext cx="3372451" cy="1781076"/>
          </a:xfrm>
          <a:prstGeom prst="rect">
            <a:avLst/>
          </a:prstGeom>
          <a:noFill/>
          <a:ln>
            <a:noFill/>
          </a:ln>
        </p:spPr>
      </p:pic>
      <p:sp>
        <p:nvSpPr>
          <p:cNvPr descr="&#10;" id="133" name="Google Shape;133;p15"/>
          <p:cNvSpPr/>
          <p:nvPr/>
        </p:nvSpPr>
        <p:spPr>
          <a:xfrm>
            <a:off x="104700" y="119100"/>
            <a:ext cx="4362600" cy="6162600"/>
          </a:xfrm>
          <a:prstGeom prst="rect">
            <a:avLst/>
          </a:prstGeom>
          <a:noFill/>
          <a:ln cap="flat" cmpd="sng" w="285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7" name="Shape 137"/>
        <p:cNvGrpSpPr/>
        <p:nvPr/>
      </p:nvGrpSpPr>
      <p:grpSpPr>
        <a:xfrm>
          <a:off x="0" y="0"/>
          <a:ext cx="0" cy="0"/>
          <a:chOff x="0" y="0"/>
          <a:chExt cx="0" cy="0"/>
        </a:xfrm>
      </p:grpSpPr>
      <p:sp>
        <p:nvSpPr>
          <p:cNvPr descr="background-color: color" id="138" name="Google Shape;138;p16"/>
          <p:cNvSpPr/>
          <p:nvPr/>
        </p:nvSpPr>
        <p:spPr>
          <a:xfrm>
            <a:off x="104775" y="128800"/>
            <a:ext cx="4362450" cy="515150"/>
          </a:xfrm>
          <a:prstGeom prst="flowChartProcess">
            <a:avLst/>
          </a:prstGeom>
          <a:solidFill>
            <a:srgbClr val="F86A0E"/>
          </a:solidFill>
          <a:ln>
            <a:noFill/>
          </a:ln>
        </p:spPr>
        <p:txBody>
          <a:bodyPr anchorCtr="0" anchor="ctr" bIns="232225" lIns="232225" spcFirstLastPara="1" rIns="232225" wrap="square" tIns="2322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Comfortaa"/>
              <a:ea typeface="Comfortaa"/>
              <a:cs typeface="Comfortaa"/>
              <a:sym typeface="Comfortaa"/>
            </a:endParaRPr>
          </a:p>
        </p:txBody>
      </p:sp>
      <p:sp>
        <p:nvSpPr>
          <p:cNvPr descr="background-color: color" id="139" name="Google Shape;139;p16"/>
          <p:cNvSpPr/>
          <p:nvPr/>
        </p:nvSpPr>
        <p:spPr>
          <a:xfrm>
            <a:off x="104775" y="5376426"/>
            <a:ext cx="4362450" cy="905275"/>
          </a:xfrm>
          <a:prstGeom prst="flowChartProcess">
            <a:avLst/>
          </a:prstGeom>
          <a:solidFill>
            <a:srgbClr val="F86A0E"/>
          </a:solidFill>
          <a:ln>
            <a:noFill/>
          </a:ln>
        </p:spPr>
        <p:txBody>
          <a:bodyPr anchorCtr="0" anchor="ctr" bIns="232225" lIns="232225" spcFirstLastPara="1" rIns="232225" wrap="square" tIns="2322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Comfortaa"/>
              <a:ea typeface="Comfortaa"/>
              <a:cs typeface="Comfortaa"/>
              <a:sym typeface="Comfortaa"/>
            </a:endParaRPr>
          </a:p>
        </p:txBody>
      </p:sp>
      <p:sp>
        <p:nvSpPr>
          <p:cNvPr id="140" name="Google Shape;140;p16"/>
          <p:cNvSpPr txBox="1"/>
          <p:nvPr/>
        </p:nvSpPr>
        <p:spPr>
          <a:xfrm>
            <a:off x="2266950" y="5462556"/>
            <a:ext cx="2880300" cy="834300"/>
          </a:xfrm>
          <a:prstGeom prst="rect">
            <a:avLst/>
          </a:prstGeom>
          <a:noFill/>
          <a:ln>
            <a:noFill/>
          </a:ln>
        </p:spPr>
        <p:txBody>
          <a:bodyPr anchorCtr="0" anchor="ctr" bIns="232725" lIns="232725" spcFirstLastPara="1" rIns="232725" wrap="square" tIns="232725">
            <a:noAutofit/>
          </a:bodyPr>
          <a:lstStyle/>
          <a:p>
            <a:pPr indent="0" lvl="0" marL="0" marR="0" rtl="0" algn="l">
              <a:lnSpc>
                <a:spcPct val="100000"/>
              </a:lnSpc>
              <a:spcBef>
                <a:spcPts val="0"/>
              </a:spcBef>
              <a:spcAft>
                <a:spcPts val="0"/>
              </a:spcAft>
              <a:buClr>
                <a:srgbClr val="000000"/>
              </a:buClr>
              <a:buSzPts val="2800"/>
              <a:buFont typeface="Arial"/>
              <a:buNone/>
            </a:pPr>
            <a:r>
              <a:rPr b="1" i="0" lang="en" sz="2800" u="none" cap="none" strike="noStrike">
                <a:solidFill>
                  <a:srgbClr val="CCCCCC"/>
                </a:solidFill>
                <a:latin typeface="Comfortaa"/>
                <a:ea typeface="Comfortaa"/>
                <a:cs typeface="Comfortaa"/>
                <a:sym typeface="Comfortaa"/>
              </a:rPr>
              <a:t>kgCO2eq</a:t>
            </a:r>
            <a:endParaRPr b="1" i="0" sz="2800" u="none" cap="none" strike="noStrike">
              <a:solidFill>
                <a:srgbClr val="CCCCCC"/>
              </a:solidFill>
              <a:latin typeface="Comfortaa"/>
              <a:ea typeface="Comfortaa"/>
              <a:cs typeface="Comfortaa"/>
              <a:sym typeface="Comfortaa"/>
            </a:endParaRPr>
          </a:p>
        </p:txBody>
      </p:sp>
      <p:sp>
        <p:nvSpPr>
          <p:cNvPr id="141" name="Google Shape;141;p16"/>
          <p:cNvSpPr txBox="1"/>
          <p:nvPr/>
        </p:nvSpPr>
        <p:spPr>
          <a:xfrm>
            <a:off x="-270510" y="5462556"/>
            <a:ext cx="2880300" cy="834300"/>
          </a:xfrm>
          <a:prstGeom prst="rect">
            <a:avLst/>
          </a:prstGeom>
          <a:noFill/>
          <a:ln>
            <a:noFill/>
          </a:ln>
        </p:spPr>
        <p:txBody>
          <a:bodyPr anchorCtr="0" anchor="ctr" bIns="232725" lIns="232725" spcFirstLastPara="1" rIns="232725" wrap="square" tIns="232725">
            <a:noAutofit/>
          </a:bodyPr>
          <a:lstStyle/>
          <a:p>
            <a:pPr indent="0" lvl="0" marL="0" marR="0" rtl="0" algn="r">
              <a:lnSpc>
                <a:spcPct val="100000"/>
              </a:lnSpc>
              <a:spcBef>
                <a:spcPts val="0"/>
              </a:spcBef>
              <a:spcAft>
                <a:spcPts val="0"/>
              </a:spcAft>
              <a:buClr>
                <a:srgbClr val="000000"/>
              </a:buClr>
              <a:buSzPts val="3800"/>
              <a:buFont typeface="Arial"/>
              <a:buNone/>
            </a:pPr>
            <a:r>
              <a:rPr b="1" i="0" lang="en" sz="3800" u="none" cap="none" strike="noStrike">
                <a:solidFill>
                  <a:srgbClr val="FFFFFF"/>
                </a:solidFill>
                <a:latin typeface="Comfortaa"/>
                <a:ea typeface="Comfortaa"/>
                <a:cs typeface="Comfortaa"/>
                <a:sym typeface="Comfortaa"/>
              </a:rPr>
              <a:t>376</a:t>
            </a:r>
            <a:endParaRPr b="1" i="0" sz="3800" u="none" cap="none" strike="noStrike">
              <a:solidFill>
                <a:srgbClr val="FFFFFF"/>
              </a:solidFill>
              <a:latin typeface="Comfortaa"/>
              <a:ea typeface="Comfortaa"/>
              <a:cs typeface="Comfortaa"/>
              <a:sym typeface="Comfortaa"/>
            </a:endParaRPr>
          </a:p>
        </p:txBody>
      </p:sp>
      <p:sp>
        <p:nvSpPr>
          <p:cNvPr id="142" name="Google Shape;142;p16"/>
          <p:cNvSpPr txBox="1"/>
          <p:nvPr/>
        </p:nvSpPr>
        <p:spPr>
          <a:xfrm>
            <a:off x="206075" y="782200"/>
            <a:ext cx="4089900" cy="4317000"/>
          </a:xfrm>
          <a:prstGeom prst="rect">
            <a:avLst/>
          </a:prstGeom>
          <a:noFill/>
          <a:ln>
            <a:noFill/>
          </a:ln>
        </p:spPr>
        <p:txBody>
          <a:bodyPr anchorCtr="0" anchor="ctr" bIns="91425" lIns="91425" spcFirstLastPara="1" rIns="91425" wrap="square" tIns="91425">
            <a:noAutofit/>
          </a:bodyPr>
          <a:lstStyle/>
          <a:p>
            <a:pPr indent="0" lvl="0" marL="0" marR="0" rtl="0" algn="ctr">
              <a:lnSpc>
                <a:spcPct val="150000"/>
              </a:lnSpc>
              <a:spcBef>
                <a:spcPts val="0"/>
              </a:spcBef>
              <a:spcAft>
                <a:spcPts val="0"/>
              </a:spcAft>
              <a:buClr>
                <a:srgbClr val="000000"/>
              </a:buClr>
              <a:buSzPts val="2100"/>
              <a:buFont typeface="Arial"/>
              <a:buNone/>
            </a:pPr>
            <a:r>
              <a:rPr b="1" i="0" lang="en" sz="1700" u="none" cap="none" strike="noStrike">
                <a:solidFill>
                  <a:schemeClr val="dk1"/>
                </a:solidFill>
                <a:latin typeface="Comfortaa"/>
                <a:ea typeface="Comfortaa"/>
                <a:cs typeface="Comfortaa"/>
                <a:sym typeface="Comfortaa"/>
              </a:rPr>
              <a:t>Si la voiture électrique n'émet pas directement de gaz à effet de serre lorsqu'elle roule, sa fabrication en génère énormément. En effet, les batteries électriques nécessaires à ces voitures demandent d'extraire beaucoup de métaux et sont en général plus lourdes que les voitures à essence</a:t>
            </a:r>
            <a:r>
              <a:rPr b="0" i="0" lang="en" sz="1700" u="none" cap="none" strike="noStrike">
                <a:solidFill>
                  <a:schemeClr val="dk1"/>
                </a:solidFill>
                <a:highlight>
                  <a:srgbClr val="FFFFFF"/>
                </a:highlight>
                <a:latin typeface="Comfortaa"/>
                <a:ea typeface="Comfortaa"/>
                <a:cs typeface="Comfortaa"/>
                <a:sym typeface="Comfortaa"/>
              </a:rPr>
              <a:t>.</a:t>
            </a:r>
            <a:endParaRPr b="0" i="0" sz="1700" u="none" cap="none" strike="noStrike">
              <a:solidFill>
                <a:srgbClr val="000000"/>
              </a:solidFill>
              <a:latin typeface="Comfortaa"/>
              <a:ea typeface="Comfortaa"/>
              <a:cs typeface="Comfortaa"/>
              <a:sym typeface="Comfortaa"/>
            </a:endParaRPr>
          </a:p>
        </p:txBody>
      </p:sp>
      <p:sp>
        <p:nvSpPr>
          <p:cNvPr id="143" name="Google Shape;143;p16"/>
          <p:cNvSpPr txBox="1"/>
          <p:nvPr/>
        </p:nvSpPr>
        <p:spPr>
          <a:xfrm>
            <a:off x="1276400" y="33100"/>
            <a:ext cx="3182400" cy="749100"/>
          </a:xfrm>
          <a:prstGeom prst="rect">
            <a:avLst/>
          </a:prstGeom>
          <a:noFill/>
          <a:ln>
            <a:noFill/>
          </a:ln>
        </p:spPr>
        <p:txBody>
          <a:bodyPr anchorCtr="0" anchor="ctr" bIns="232725" lIns="232725" spcFirstLastPara="1" rIns="232725" wrap="square" tIns="232725">
            <a:noAutofit/>
          </a:bodyPr>
          <a:lstStyle/>
          <a:p>
            <a:pPr indent="0" lvl="0" marL="0" marR="0" rtl="0" algn="r">
              <a:lnSpc>
                <a:spcPct val="100000"/>
              </a:lnSpc>
              <a:spcBef>
                <a:spcPts val="0"/>
              </a:spcBef>
              <a:spcAft>
                <a:spcPts val="0"/>
              </a:spcAft>
              <a:buClr>
                <a:srgbClr val="000000"/>
              </a:buClr>
              <a:buSzPts val="1700"/>
              <a:buFont typeface="Arial"/>
              <a:buNone/>
            </a:pPr>
            <a:r>
              <a:rPr b="0" i="0" lang="en" sz="1700" u="none" cap="none" strike="noStrike">
                <a:solidFill>
                  <a:schemeClr val="lt1"/>
                </a:solidFill>
                <a:latin typeface="Comfortaa"/>
                <a:ea typeface="Comfortaa"/>
                <a:cs typeface="Comfortaa"/>
                <a:sym typeface="Comfortaa"/>
              </a:rPr>
              <a:t>Catégorie Transport</a:t>
            </a:r>
            <a:endParaRPr b="0" i="0" sz="1700" u="none" cap="none" strike="noStrike">
              <a:solidFill>
                <a:schemeClr val="lt1"/>
              </a:solidFill>
              <a:latin typeface="Comfortaa"/>
              <a:ea typeface="Comfortaa"/>
              <a:cs typeface="Comfortaa"/>
              <a:sym typeface="Comfortaa"/>
            </a:endParaRPr>
          </a:p>
        </p:txBody>
      </p:sp>
      <p:sp>
        <p:nvSpPr>
          <p:cNvPr descr="&#10;" id="144" name="Google Shape;144;p16"/>
          <p:cNvSpPr/>
          <p:nvPr/>
        </p:nvSpPr>
        <p:spPr>
          <a:xfrm>
            <a:off x="104700" y="119100"/>
            <a:ext cx="4362600" cy="6162600"/>
          </a:xfrm>
          <a:prstGeom prst="rect">
            <a:avLst/>
          </a:prstGeom>
          <a:noFill/>
          <a:ln cap="flat" cmpd="sng" w="285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8" name="Shape 148"/>
        <p:cNvGrpSpPr/>
        <p:nvPr/>
      </p:nvGrpSpPr>
      <p:grpSpPr>
        <a:xfrm>
          <a:off x="0" y="0"/>
          <a:ext cx="0" cy="0"/>
          <a:chOff x="0" y="0"/>
          <a:chExt cx="0" cy="0"/>
        </a:xfrm>
      </p:grpSpPr>
      <p:sp>
        <p:nvSpPr>
          <p:cNvPr descr="background-color: color" id="149" name="Google Shape;149;p17"/>
          <p:cNvSpPr/>
          <p:nvPr/>
        </p:nvSpPr>
        <p:spPr>
          <a:xfrm>
            <a:off x="104775" y="128800"/>
            <a:ext cx="4362450" cy="515150"/>
          </a:xfrm>
          <a:prstGeom prst="flowChartProcess">
            <a:avLst/>
          </a:prstGeom>
          <a:solidFill>
            <a:srgbClr val="F86A0E"/>
          </a:solidFill>
          <a:ln>
            <a:noFill/>
          </a:ln>
        </p:spPr>
        <p:txBody>
          <a:bodyPr anchorCtr="0" anchor="ctr" bIns="232225" lIns="232225" spcFirstLastPara="1" rIns="232225" wrap="square" tIns="2322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Comfortaa"/>
              <a:ea typeface="Comfortaa"/>
              <a:cs typeface="Comfortaa"/>
              <a:sym typeface="Comfortaa"/>
            </a:endParaRPr>
          </a:p>
        </p:txBody>
      </p:sp>
      <p:sp>
        <p:nvSpPr>
          <p:cNvPr descr="background-color: color" id="150" name="Google Shape;150;p17"/>
          <p:cNvSpPr/>
          <p:nvPr/>
        </p:nvSpPr>
        <p:spPr>
          <a:xfrm>
            <a:off x="104775" y="5372200"/>
            <a:ext cx="4362450" cy="902860"/>
          </a:xfrm>
          <a:prstGeom prst="flowChartProcess">
            <a:avLst/>
          </a:prstGeom>
          <a:solidFill>
            <a:srgbClr val="F86A0E"/>
          </a:solidFill>
          <a:ln>
            <a:noFill/>
          </a:ln>
        </p:spPr>
        <p:txBody>
          <a:bodyPr anchorCtr="0" anchor="ctr" bIns="232225" lIns="232225" spcFirstLastPara="1" rIns="232225" wrap="square" tIns="2322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Comfortaa"/>
              <a:ea typeface="Comfortaa"/>
              <a:cs typeface="Comfortaa"/>
              <a:sym typeface="Comfortaa"/>
            </a:endParaRPr>
          </a:p>
        </p:txBody>
      </p:sp>
      <p:sp>
        <p:nvSpPr>
          <p:cNvPr id="151" name="Google Shape;151;p17"/>
          <p:cNvSpPr txBox="1"/>
          <p:nvPr/>
        </p:nvSpPr>
        <p:spPr>
          <a:xfrm>
            <a:off x="845840" y="5449450"/>
            <a:ext cx="2880300" cy="748500"/>
          </a:xfrm>
          <a:prstGeom prst="rect">
            <a:avLst/>
          </a:prstGeom>
          <a:noFill/>
          <a:ln>
            <a:noFill/>
          </a:ln>
        </p:spPr>
        <p:txBody>
          <a:bodyPr anchorCtr="0" anchor="ctr" bIns="232725" lIns="232725" spcFirstLastPara="1" rIns="232725" wrap="square" tIns="232725">
            <a:noAutofit/>
          </a:bodyPr>
          <a:lstStyle/>
          <a:p>
            <a:pPr indent="0" lvl="0" marL="0" marR="0" rtl="0" algn="ctr">
              <a:lnSpc>
                <a:spcPct val="100000"/>
              </a:lnSpc>
              <a:spcBef>
                <a:spcPts val="0"/>
              </a:spcBef>
              <a:spcAft>
                <a:spcPts val="0"/>
              </a:spcAft>
              <a:buClr>
                <a:srgbClr val="000000"/>
              </a:buClr>
              <a:buSzPts val="3800"/>
              <a:buFont typeface="Arial"/>
              <a:buNone/>
            </a:pPr>
            <a:r>
              <a:t/>
            </a:r>
            <a:endParaRPr b="1" i="0" sz="3800" u="none" cap="none" strike="noStrike">
              <a:solidFill>
                <a:srgbClr val="FFFFFF"/>
              </a:solidFill>
              <a:latin typeface="Comfortaa"/>
              <a:ea typeface="Comfortaa"/>
              <a:cs typeface="Comfortaa"/>
              <a:sym typeface="Comfortaa"/>
            </a:endParaRPr>
          </a:p>
        </p:txBody>
      </p:sp>
      <p:sp>
        <p:nvSpPr>
          <p:cNvPr id="152" name="Google Shape;152;p17"/>
          <p:cNvSpPr txBox="1"/>
          <p:nvPr/>
        </p:nvSpPr>
        <p:spPr>
          <a:xfrm>
            <a:off x="1276400" y="33100"/>
            <a:ext cx="3182400" cy="749100"/>
          </a:xfrm>
          <a:prstGeom prst="rect">
            <a:avLst/>
          </a:prstGeom>
          <a:noFill/>
          <a:ln>
            <a:noFill/>
          </a:ln>
        </p:spPr>
        <p:txBody>
          <a:bodyPr anchorCtr="0" anchor="ctr" bIns="232725" lIns="232725" spcFirstLastPara="1" rIns="232725" wrap="square" tIns="232725">
            <a:noAutofit/>
          </a:bodyPr>
          <a:lstStyle/>
          <a:p>
            <a:pPr indent="0" lvl="0" marL="0" marR="0" rtl="0" algn="r">
              <a:lnSpc>
                <a:spcPct val="100000"/>
              </a:lnSpc>
              <a:spcBef>
                <a:spcPts val="0"/>
              </a:spcBef>
              <a:spcAft>
                <a:spcPts val="0"/>
              </a:spcAft>
              <a:buClr>
                <a:srgbClr val="000000"/>
              </a:buClr>
              <a:buSzPts val="1700"/>
              <a:buFont typeface="Arial"/>
              <a:buNone/>
            </a:pPr>
            <a:r>
              <a:rPr b="0" i="0" lang="en" sz="1700" u="none" cap="none" strike="noStrike">
                <a:solidFill>
                  <a:schemeClr val="lt1"/>
                </a:solidFill>
                <a:latin typeface="Comfortaa"/>
                <a:ea typeface="Comfortaa"/>
                <a:cs typeface="Comfortaa"/>
                <a:sym typeface="Comfortaa"/>
              </a:rPr>
              <a:t>Catégorie Transport</a:t>
            </a:r>
            <a:endParaRPr b="0" i="0" sz="1700" u="none" cap="none" strike="noStrike">
              <a:solidFill>
                <a:schemeClr val="lt1"/>
              </a:solidFill>
              <a:latin typeface="Comfortaa"/>
              <a:ea typeface="Comfortaa"/>
              <a:cs typeface="Comfortaa"/>
              <a:sym typeface="Comfortaa"/>
            </a:endParaRPr>
          </a:p>
        </p:txBody>
      </p:sp>
      <p:sp>
        <p:nvSpPr>
          <p:cNvPr id="153" name="Google Shape;153;p17"/>
          <p:cNvSpPr txBox="1"/>
          <p:nvPr/>
        </p:nvSpPr>
        <p:spPr>
          <a:xfrm>
            <a:off x="96200" y="5381104"/>
            <a:ext cx="4362600" cy="951000"/>
          </a:xfrm>
          <a:prstGeom prst="rect">
            <a:avLst/>
          </a:prstGeom>
          <a:noFill/>
          <a:ln>
            <a:noFill/>
          </a:ln>
        </p:spPr>
        <p:txBody>
          <a:bodyPr anchorCtr="0" anchor="ctr" bIns="232725" lIns="232725" spcFirstLastPara="1" rIns="232725" wrap="square" tIns="232725">
            <a:noAutofit/>
          </a:bodyPr>
          <a:lstStyle/>
          <a:p>
            <a:pPr indent="0" lvl="0" marL="0" marR="0" rtl="0" algn="ctr">
              <a:lnSpc>
                <a:spcPct val="100000"/>
              </a:lnSpc>
              <a:spcBef>
                <a:spcPts val="0"/>
              </a:spcBef>
              <a:spcAft>
                <a:spcPts val="0"/>
              </a:spcAft>
              <a:buClr>
                <a:srgbClr val="000000"/>
              </a:buClr>
              <a:buSzPts val="2900"/>
              <a:buFont typeface="Arial"/>
              <a:buNone/>
            </a:pPr>
            <a:r>
              <a:rPr b="0" i="0" lang="en" sz="2400" u="none" cap="none" strike="noStrike">
                <a:solidFill>
                  <a:srgbClr val="FFFFFF"/>
                </a:solidFill>
                <a:latin typeface="Comfortaa"/>
                <a:ea typeface="Comfortaa"/>
                <a:cs typeface="Comfortaa"/>
                <a:sym typeface="Comfortaa"/>
              </a:rPr>
              <a:t>10 km/jour en tramway </a:t>
            </a:r>
            <a:endParaRPr b="0" i="0" sz="2400" u="none" cap="none" strike="noStrike">
              <a:solidFill>
                <a:srgbClr val="FFFFFF"/>
              </a:solidFill>
              <a:latin typeface="Comfortaa"/>
              <a:ea typeface="Comfortaa"/>
              <a:cs typeface="Comfortaa"/>
              <a:sym typeface="Comfortaa"/>
            </a:endParaRPr>
          </a:p>
          <a:p>
            <a:pPr indent="0" lvl="0" marL="0" marR="0" rtl="0" algn="ctr">
              <a:lnSpc>
                <a:spcPct val="100000"/>
              </a:lnSpc>
              <a:spcBef>
                <a:spcPts val="0"/>
              </a:spcBef>
              <a:spcAft>
                <a:spcPts val="0"/>
              </a:spcAft>
              <a:buClr>
                <a:srgbClr val="000000"/>
              </a:buClr>
              <a:buSzPts val="2900"/>
              <a:buFont typeface="Arial"/>
              <a:buNone/>
            </a:pPr>
            <a:r>
              <a:rPr b="0" i="0" lang="en" sz="2400" u="none" cap="none" strike="noStrike">
                <a:solidFill>
                  <a:srgbClr val="FFFFFF"/>
                </a:solidFill>
                <a:latin typeface="Comfortaa"/>
                <a:ea typeface="Comfortaa"/>
                <a:cs typeface="Comfortaa"/>
                <a:sym typeface="Comfortaa"/>
              </a:rPr>
              <a:t>pendant 1 an</a:t>
            </a:r>
            <a:endParaRPr b="0" i="0" sz="2400" u="none" cap="none" strike="noStrike">
              <a:solidFill>
                <a:srgbClr val="FFFFFF"/>
              </a:solidFill>
              <a:latin typeface="Comfortaa"/>
              <a:ea typeface="Comfortaa"/>
              <a:cs typeface="Comfortaa"/>
              <a:sym typeface="Comfortaa"/>
            </a:endParaRPr>
          </a:p>
        </p:txBody>
      </p:sp>
      <p:pic>
        <p:nvPicPr>
          <p:cNvPr descr="Icon&#10;&#10;Description automatically generated with low confidence" id="154" name="Google Shape;154;p17"/>
          <p:cNvPicPr preferRelativeResize="0"/>
          <p:nvPr/>
        </p:nvPicPr>
        <p:blipFill rotWithShape="1">
          <a:blip r:embed="rId3">
            <a:alphaModFix/>
          </a:blip>
          <a:srcRect b="0" l="0" r="0" t="0"/>
          <a:stretch/>
        </p:blipFill>
        <p:spPr>
          <a:xfrm>
            <a:off x="583379" y="1293652"/>
            <a:ext cx="3450593" cy="3420588"/>
          </a:xfrm>
          <a:prstGeom prst="rect">
            <a:avLst/>
          </a:prstGeom>
          <a:noFill/>
          <a:ln>
            <a:noFill/>
          </a:ln>
        </p:spPr>
      </p:pic>
      <p:sp>
        <p:nvSpPr>
          <p:cNvPr descr="&#10;" id="155" name="Google Shape;155;p17"/>
          <p:cNvSpPr/>
          <p:nvPr/>
        </p:nvSpPr>
        <p:spPr>
          <a:xfrm>
            <a:off x="104700" y="119100"/>
            <a:ext cx="4362600" cy="6162600"/>
          </a:xfrm>
          <a:prstGeom prst="rect">
            <a:avLst/>
          </a:prstGeom>
          <a:noFill/>
          <a:ln cap="flat" cmpd="sng" w="285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9" name="Shape 159"/>
        <p:cNvGrpSpPr/>
        <p:nvPr/>
      </p:nvGrpSpPr>
      <p:grpSpPr>
        <a:xfrm>
          <a:off x="0" y="0"/>
          <a:ext cx="0" cy="0"/>
          <a:chOff x="0" y="0"/>
          <a:chExt cx="0" cy="0"/>
        </a:xfrm>
      </p:grpSpPr>
      <p:sp>
        <p:nvSpPr>
          <p:cNvPr descr="background-color: color" id="160" name="Google Shape;160;p18"/>
          <p:cNvSpPr/>
          <p:nvPr/>
        </p:nvSpPr>
        <p:spPr>
          <a:xfrm>
            <a:off x="104775" y="128800"/>
            <a:ext cx="4362450" cy="515150"/>
          </a:xfrm>
          <a:prstGeom prst="flowChartProcess">
            <a:avLst/>
          </a:prstGeom>
          <a:solidFill>
            <a:srgbClr val="F86A0E"/>
          </a:solidFill>
          <a:ln>
            <a:noFill/>
          </a:ln>
        </p:spPr>
        <p:txBody>
          <a:bodyPr anchorCtr="0" anchor="ctr" bIns="232225" lIns="232225" spcFirstLastPara="1" rIns="232225" wrap="square" tIns="2322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Comfortaa"/>
              <a:ea typeface="Comfortaa"/>
              <a:cs typeface="Comfortaa"/>
              <a:sym typeface="Comfortaa"/>
            </a:endParaRPr>
          </a:p>
        </p:txBody>
      </p:sp>
      <p:sp>
        <p:nvSpPr>
          <p:cNvPr descr="background-color: color" id="161" name="Google Shape;161;p18"/>
          <p:cNvSpPr/>
          <p:nvPr/>
        </p:nvSpPr>
        <p:spPr>
          <a:xfrm>
            <a:off x="104775" y="5376426"/>
            <a:ext cx="4362450" cy="905275"/>
          </a:xfrm>
          <a:prstGeom prst="flowChartProcess">
            <a:avLst/>
          </a:prstGeom>
          <a:solidFill>
            <a:srgbClr val="F86A0E"/>
          </a:solidFill>
          <a:ln>
            <a:noFill/>
          </a:ln>
        </p:spPr>
        <p:txBody>
          <a:bodyPr anchorCtr="0" anchor="ctr" bIns="232225" lIns="232225" spcFirstLastPara="1" rIns="232225" wrap="square" tIns="2322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Comfortaa"/>
              <a:ea typeface="Comfortaa"/>
              <a:cs typeface="Comfortaa"/>
              <a:sym typeface="Comfortaa"/>
            </a:endParaRPr>
          </a:p>
        </p:txBody>
      </p:sp>
      <p:sp>
        <p:nvSpPr>
          <p:cNvPr id="162" name="Google Shape;162;p18"/>
          <p:cNvSpPr txBox="1"/>
          <p:nvPr/>
        </p:nvSpPr>
        <p:spPr>
          <a:xfrm>
            <a:off x="2266950" y="5462556"/>
            <a:ext cx="2880300" cy="834300"/>
          </a:xfrm>
          <a:prstGeom prst="rect">
            <a:avLst/>
          </a:prstGeom>
          <a:noFill/>
          <a:ln>
            <a:noFill/>
          </a:ln>
        </p:spPr>
        <p:txBody>
          <a:bodyPr anchorCtr="0" anchor="ctr" bIns="232725" lIns="232725" spcFirstLastPara="1" rIns="232725" wrap="square" tIns="232725">
            <a:noAutofit/>
          </a:bodyPr>
          <a:lstStyle/>
          <a:p>
            <a:pPr indent="0" lvl="0" marL="0" marR="0" rtl="0" algn="l">
              <a:lnSpc>
                <a:spcPct val="100000"/>
              </a:lnSpc>
              <a:spcBef>
                <a:spcPts val="0"/>
              </a:spcBef>
              <a:spcAft>
                <a:spcPts val="0"/>
              </a:spcAft>
              <a:buClr>
                <a:srgbClr val="000000"/>
              </a:buClr>
              <a:buSzPts val="2800"/>
              <a:buFont typeface="Arial"/>
              <a:buNone/>
            </a:pPr>
            <a:r>
              <a:rPr b="1" i="0" lang="en" sz="2800" u="none" cap="none" strike="noStrike">
                <a:solidFill>
                  <a:srgbClr val="CCCCCC"/>
                </a:solidFill>
                <a:latin typeface="Comfortaa"/>
                <a:ea typeface="Comfortaa"/>
                <a:cs typeface="Comfortaa"/>
                <a:sym typeface="Comfortaa"/>
              </a:rPr>
              <a:t>kgCO2eq</a:t>
            </a:r>
            <a:endParaRPr b="1" i="0" sz="2800" u="none" cap="none" strike="noStrike">
              <a:solidFill>
                <a:srgbClr val="CCCCCC"/>
              </a:solidFill>
              <a:latin typeface="Comfortaa"/>
              <a:ea typeface="Comfortaa"/>
              <a:cs typeface="Comfortaa"/>
              <a:sym typeface="Comfortaa"/>
            </a:endParaRPr>
          </a:p>
        </p:txBody>
      </p:sp>
      <p:sp>
        <p:nvSpPr>
          <p:cNvPr id="163" name="Google Shape;163;p18"/>
          <p:cNvSpPr txBox="1"/>
          <p:nvPr/>
        </p:nvSpPr>
        <p:spPr>
          <a:xfrm>
            <a:off x="-270510" y="5462556"/>
            <a:ext cx="2880300" cy="834300"/>
          </a:xfrm>
          <a:prstGeom prst="rect">
            <a:avLst/>
          </a:prstGeom>
          <a:noFill/>
          <a:ln>
            <a:noFill/>
          </a:ln>
        </p:spPr>
        <p:txBody>
          <a:bodyPr anchorCtr="0" anchor="ctr" bIns="232725" lIns="232725" spcFirstLastPara="1" rIns="232725" wrap="square" tIns="232725">
            <a:noAutofit/>
          </a:bodyPr>
          <a:lstStyle/>
          <a:p>
            <a:pPr indent="0" lvl="0" marL="0" marR="0" rtl="0" algn="r">
              <a:lnSpc>
                <a:spcPct val="100000"/>
              </a:lnSpc>
              <a:spcBef>
                <a:spcPts val="0"/>
              </a:spcBef>
              <a:spcAft>
                <a:spcPts val="0"/>
              </a:spcAft>
              <a:buClr>
                <a:srgbClr val="000000"/>
              </a:buClr>
              <a:buSzPts val="3800"/>
              <a:buFont typeface="Arial"/>
              <a:buNone/>
            </a:pPr>
            <a:r>
              <a:rPr b="1" i="0" lang="en" sz="3800" u="none" cap="none" strike="noStrike">
                <a:solidFill>
                  <a:srgbClr val="FFFFFF"/>
                </a:solidFill>
                <a:latin typeface="Comfortaa"/>
                <a:ea typeface="Comfortaa"/>
                <a:cs typeface="Comfortaa"/>
                <a:sym typeface="Comfortaa"/>
              </a:rPr>
              <a:t>11</a:t>
            </a:r>
            <a:endParaRPr b="1" i="0" sz="3800" u="none" cap="none" strike="noStrike">
              <a:solidFill>
                <a:srgbClr val="FFFFFF"/>
              </a:solidFill>
              <a:latin typeface="Comfortaa"/>
              <a:ea typeface="Comfortaa"/>
              <a:cs typeface="Comfortaa"/>
              <a:sym typeface="Comfortaa"/>
            </a:endParaRPr>
          </a:p>
        </p:txBody>
      </p:sp>
      <p:sp>
        <p:nvSpPr>
          <p:cNvPr id="164" name="Google Shape;164;p18"/>
          <p:cNvSpPr txBox="1"/>
          <p:nvPr/>
        </p:nvSpPr>
        <p:spPr>
          <a:xfrm>
            <a:off x="206075" y="782200"/>
            <a:ext cx="4089900" cy="4317000"/>
          </a:xfrm>
          <a:prstGeom prst="rect">
            <a:avLst/>
          </a:prstGeom>
          <a:noFill/>
          <a:ln>
            <a:noFill/>
          </a:ln>
        </p:spPr>
        <p:txBody>
          <a:bodyPr anchorCtr="0" anchor="ctr" bIns="91425" lIns="91425" spcFirstLastPara="1" rIns="91425" wrap="square" tIns="91425">
            <a:noAutofit/>
          </a:bodyPr>
          <a:lstStyle/>
          <a:p>
            <a:pPr indent="0" lvl="0" marL="0" marR="0" rtl="0" algn="ctr">
              <a:lnSpc>
                <a:spcPct val="150000"/>
              </a:lnSpc>
              <a:spcBef>
                <a:spcPts val="0"/>
              </a:spcBef>
              <a:spcAft>
                <a:spcPts val="0"/>
              </a:spcAft>
              <a:buClr>
                <a:srgbClr val="000000"/>
              </a:buClr>
              <a:buSzPts val="2100"/>
              <a:buFont typeface="Arial"/>
              <a:buNone/>
            </a:pPr>
            <a:r>
              <a:rPr b="1" i="0" lang="en" sz="1700" u="none" cap="none" strike="noStrike">
                <a:solidFill>
                  <a:schemeClr val="dk1"/>
                </a:solidFill>
                <a:latin typeface="Comfortaa"/>
                <a:ea typeface="Comfortaa"/>
                <a:cs typeface="Comfortaa"/>
                <a:sym typeface="Comfortaa"/>
              </a:rPr>
              <a:t>Le tramway mais aussi le métro et le RER fonctionnent à l’électricité, ce sont donc des modes de transport qui émettent très peu de gaz à effet de serre en France</a:t>
            </a:r>
            <a:r>
              <a:rPr b="0" i="0" lang="en" sz="1700" u="none" cap="none" strike="noStrike">
                <a:solidFill>
                  <a:schemeClr val="dk1"/>
                </a:solidFill>
                <a:highlight>
                  <a:srgbClr val="FFFFFF"/>
                </a:highlight>
                <a:latin typeface="Comfortaa"/>
                <a:ea typeface="Comfortaa"/>
                <a:cs typeface="Comfortaa"/>
                <a:sym typeface="Comfortaa"/>
              </a:rPr>
              <a:t>.</a:t>
            </a:r>
            <a:endParaRPr b="0" i="0" sz="1700" u="none" cap="none" strike="noStrike">
              <a:solidFill>
                <a:srgbClr val="000000"/>
              </a:solidFill>
              <a:latin typeface="Comfortaa"/>
              <a:ea typeface="Comfortaa"/>
              <a:cs typeface="Comfortaa"/>
              <a:sym typeface="Comfortaa"/>
            </a:endParaRPr>
          </a:p>
        </p:txBody>
      </p:sp>
      <p:sp>
        <p:nvSpPr>
          <p:cNvPr id="165" name="Google Shape;165;p18"/>
          <p:cNvSpPr txBox="1"/>
          <p:nvPr/>
        </p:nvSpPr>
        <p:spPr>
          <a:xfrm>
            <a:off x="1276400" y="33100"/>
            <a:ext cx="3182400" cy="749100"/>
          </a:xfrm>
          <a:prstGeom prst="rect">
            <a:avLst/>
          </a:prstGeom>
          <a:noFill/>
          <a:ln>
            <a:noFill/>
          </a:ln>
        </p:spPr>
        <p:txBody>
          <a:bodyPr anchorCtr="0" anchor="ctr" bIns="232725" lIns="232725" spcFirstLastPara="1" rIns="232725" wrap="square" tIns="232725">
            <a:noAutofit/>
          </a:bodyPr>
          <a:lstStyle/>
          <a:p>
            <a:pPr indent="0" lvl="0" marL="0" marR="0" rtl="0" algn="r">
              <a:lnSpc>
                <a:spcPct val="100000"/>
              </a:lnSpc>
              <a:spcBef>
                <a:spcPts val="0"/>
              </a:spcBef>
              <a:spcAft>
                <a:spcPts val="0"/>
              </a:spcAft>
              <a:buClr>
                <a:srgbClr val="000000"/>
              </a:buClr>
              <a:buSzPts val="1700"/>
              <a:buFont typeface="Arial"/>
              <a:buNone/>
            </a:pPr>
            <a:r>
              <a:rPr b="0" i="0" lang="en" sz="1700" u="none" cap="none" strike="noStrike">
                <a:solidFill>
                  <a:schemeClr val="lt1"/>
                </a:solidFill>
                <a:latin typeface="Comfortaa"/>
                <a:ea typeface="Comfortaa"/>
                <a:cs typeface="Comfortaa"/>
                <a:sym typeface="Comfortaa"/>
              </a:rPr>
              <a:t>Catégorie Transport</a:t>
            </a:r>
            <a:endParaRPr b="0" i="0" sz="1700" u="none" cap="none" strike="noStrike">
              <a:solidFill>
                <a:schemeClr val="lt1"/>
              </a:solidFill>
              <a:latin typeface="Comfortaa"/>
              <a:ea typeface="Comfortaa"/>
              <a:cs typeface="Comfortaa"/>
              <a:sym typeface="Comfortaa"/>
            </a:endParaRPr>
          </a:p>
        </p:txBody>
      </p:sp>
      <p:sp>
        <p:nvSpPr>
          <p:cNvPr descr="&#10;" id="166" name="Google Shape;166;p18"/>
          <p:cNvSpPr/>
          <p:nvPr/>
        </p:nvSpPr>
        <p:spPr>
          <a:xfrm>
            <a:off x="104700" y="119100"/>
            <a:ext cx="4362600" cy="6162600"/>
          </a:xfrm>
          <a:prstGeom prst="rect">
            <a:avLst/>
          </a:prstGeom>
          <a:noFill/>
          <a:ln cap="flat" cmpd="sng" w="285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0" name="Shape 170"/>
        <p:cNvGrpSpPr/>
        <p:nvPr/>
      </p:nvGrpSpPr>
      <p:grpSpPr>
        <a:xfrm>
          <a:off x="0" y="0"/>
          <a:ext cx="0" cy="0"/>
          <a:chOff x="0" y="0"/>
          <a:chExt cx="0" cy="0"/>
        </a:xfrm>
      </p:grpSpPr>
      <p:pic>
        <p:nvPicPr>
          <p:cNvPr descr="Icon&#10;&#10;Description automatically generated" id="171" name="Google Shape;171;p19"/>
          <p:cNvPicPr preferRelativeResize="0"/>
          <p:nvPr/>
        </p:nvPicPr>
        <p:blipFill rotWithShape="1">
          <a:blip r:embed="rId3">
            <a:alphaModFix/>
          </a:blip>
          <a:srcRect b="0" l="0" r="0" t="0"/>
          <a:stretch/>
        </p:blipFill>
        <p:spPr>
          <a:xfrm>
            <a:off x="580780" y="1380480"/>
            <a:ext cx="3393440" cy="3393440"/>
          </a:xfrm>
          <a:prstGeom prst="rect">
            <a:avLst/>
          </a:prstGeom>
          <a:noFill/>
          <a:ln>
            <a:noFill/>
          </a:ln>
        </p:spPr>
      </p:pic>
      <p:sp>
        <p:nvSpPr>
          <p:cNvPr descr="background-color: color" id="172" name="Google Shape;172;p19"/>
          <p:cNvSpPr/>
          <p:nvPr/>
        </p:nvSpPr>
        <p:spPr>
          <a:xfrm>
            <a:off x="104775" y="128800"/>
            <a:ext cx="4362450" cy="515150"/>
          </a:xfrm>
          <a:prstGeom prst="flowChartProcess">
            <a:avLst/>
          </a:prstGeom>
          <a:solidFill>
            <a:srgbClr val="F86A0E"/>
          </a:solidFill>
          <a:ln>
            <a:noFill/>
          </a:ln>
        </p:spPr>
        <p:txBody>
          <a:bodyPr anchorCtr="0" anchor="ctr" bIns="232225" lIns="232225" spcFirstLastPara="1" rIns="232225" wrap="square" tIns="2322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Comfortaa"/>
              <a:ea typeface="Comfortaa"/>
              <a:cs typeface="Comfortaa"/>
              <a:sym typeface="Comfortaa"/>
            </a:endParaRPr>
          </a:p>
        </p:txBody>
      </p:sp>
      <p:sp>
        <p:nvSpPr>
          <p:cNvPr descr="background-color: color" id="173" name="Google Shape;173;p19"/>
          <p:cNvSpPr/>
          <p:nvPr/>
        </p:nvSpPr>
        <p:spPr>
          <a:xfrm>
            <a:off x="104775" y="5372200"/>
            <a:ext cx="4362450" cy="902860"/>
          </a:xfrm>
          <a:prstGeom prst="flowChartProcess">
            <a:avLst/>
          </a:prstGeom>
          <a:solidFill>
            <a:srgbClr val="F86A0E"/>
          </a:solidFill>
          <a:ln>
            <a:noFill/>
          </a:ln>
        </p:spPr>
        <p:txBody>
          <a:bodyPr anchorCtr="0" anchor="ctr" bIns="232225" lIns="232225" spcFirstLastPara="1" rIns="232225" wrap="square" tIns="2322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Comfortaa"/>
              <a:ea typeface="Comfortaa"/>
              <a:cs typeface="Comfortaa"/>
              <a:sym typeface="Comfortaa"/>
            </a:endParaRPr>
          </a:p>
        </p:txBody>
      </p:sp>
      <p:sp>
        <p:nvSpPr>
          <p:cNvPr id="174" name="Google Shape;174;p19"/>
          <p:cNvSpPr txBox="1"/>
          <p:nvPr/>
        </p:nvSpPr>
        <p:spPr>
          <a:xfrm>
            <a:off x="845840" y="5449450"/>
            <a:ext cx="2880300" cy="748500"/>
          </a:xfrm>
          <a:prstGeom prst="rect">
            <a:avLst/>
          </a:prstGeom>
          <a:noFill/>
          <a:ln>
            <a:noFill/>
          </a:ln>
        </p:spPr>
        <p:txBody>
          <a:bodyPr anchorCtr="0" anchor="ctr" bIns="232725" lIns="232725" spcFirstLastPara="1" rIns="232725" wrap="square" tIns="232725">
            <a:noAutofit/>
          </a:bodyPr>
          <a:lstStyle/>
          <a:p>
            <a:pPr indent="0" lvl="0" marL="0" marR="0" rtl="0" algn="ctr">
              <a:lnSpc>
                <a:spcPct val="100000"/>
              </a:lnSpc>
              <a:spcBef>
                <a:spcPts val="0"/>
              </a:spcBef>
              <a:spcAft>
                <a:spcPts val="0"/>
              </a:spcAft>
              <a:buClr>
                <a:srgbClr val="000000"/>
              </a:buClr>
              <a:buSzPts val="3800"/>
              <a:buFont typeface="Arial"/>
              <a:buNone/>
            </a:pPr>
            <a:r>
              <a:t/>
            </a:r>
            <a:endParaRPr b="1" i="0" sz="3800" u="none" cap="none" strike="noStrike">
              <a:solidFill>
                <a:srgbClr val="FFFFFF"/>
              </a:solidFill>
              <a:latin typeface="Comfortaa"/>
              <a:ea typeface="Comfortaa"/>
              <a:cs typeface="Comfortaa"/>
              <a:sym typeface="Comfortaa"/>
            </a:endParaRPr>
          </a:p>
        </p:txBody>
      </p:sp>
      <p:sp>
        <p:nvSpPr>
          <p:cNvPr id="175" name="Google Shape;175;p19"/>
          <p:cNvSpPr txBox="1"/>
          <p:nvPr/>
        </p:nvSpPr>
        <p:spPr>
          <a:xfrm>
            <a:off x="1276400" y="33100"/>
            <a:ext cx="3182400" cy="749100"/>
          </a:xfrm>
          <a:prstGeom prst="rect">
            <a:avLst/>
          </a:prstGeom>
          <a:noFill/>
          <a:ln>
            <a:noFill/>
          </a:ln>
        </p:spPr>
        <p:txBody>
          <a:bodyPr anchorCtr="0" anchor="ctr" bIns="232725" lIns="232725" spcFirstLastPara="1" rIns="232725" wrap="square" tIns="232725">
            <a:noAutofit/>
          </a:bodyPr>
          <a:lstStyle/>
          <a:p>
            <a:pPr indent="0" lvl="0" marL="0" marR="0" rtl="0" algn="r">
              <a:lnSpc>
                <a:spcPct val="100000"/>
              </a:lnSpc>
              <a:spcBef>
                <a:spcPts val="0"/>
              </a:spcBef>
              <a:spcAft>
                <a:spcPts val="0"/>
              </a:spcAft>
              <a:buClr>
                <a:srgbClr val="000000"/>
              </a:buClr>
              <a:buSzPts val="1700"/>
              <a:buFont typeface="Arial"/>
              <a:buNone/>
            </a:pPr>
            <a:r>
              <a:rPr b="0" i="0" lang="en" sz="1700" u="none" cap="none" strike="noStrike">
                <a:solidFill>
                  <a:schemeClr val="lt1"/>
                </a:solidFill>
                <a:latin typeface="Comfortaa"/>
                <a:ea typeface="Comfortaa"/>
                <a:cs typeface="Comfortaa"/>
                <a:sym typeface="Comfortaa"/>
              </a:rPr>
              <a:t>Catégorie Transport</a:t>
            </a:r>
            <a:endParaRPr b="0" i="0" sz="1700" u="none" cap="none" strike="noStrike">
              <a:solidFill>
                <a:schemeClr val="lt1"/>
              </a:solidFill>
              <a:latin typeface="Comfortaa"/>
              <a:ea typeface="Comfortaa"/>
              <a:cs typeface="Comfortaa"/>
              <a:sym typeface="Comfortaa"/>
            </a:endParaRPr>
          </a:p>
        </p:txBody>
      </p:sp>
      <p:sp>
        <p:nvSpPr>
          <p:cNvPr id="176" name="Google Shape;176;p19"/>
          <p:cNvSpPr txBox="1"/>
          <p:nvPr/>
        </p:nvSpPr>
        <p:spPr>
          <a:xfrm>
            <a:off x="96200" y="5381104"/>
            <a:ext cx="4362600" cy="951000"/>
          </a:xfrm>
          <a:prstGeom prst="rect">
            <a:avLst/>
          </a:prstGeom>
          <a:noFill/>
          <a:ln>
            <a:noFill/>
          </a:ln>
        </p:spPr>
        <p:txBody>
          <a:bodyPr anchorCtr="0" anchor="ctr" bIns="232725" lIns="232725" spcFirstLastPara="1" rIns="232725" wrap="square" tIns="232725">
            <a:noAutofit/>
          </a:bodyPr>
          <a:lstStyle/>
          <a:p>
            <a:pPr indent="0" lvl="0" marL="0" marR="0" rtl="0" algn="ctr">
              <a:lnSpc>
                <a:spcPct val="100000"/>
              </a:lnSpc>
              <a:spcBef>
                <a:spcPts val="0"/>
              </a:spcBef>
              <a:spcAft>
                <a:spcPts val="0"/>
              </a:spcAft>
              <a:buClr>
                <a:srgbClr val="000000"/>
              </a:buClr>
              <a:buSzPts val="2900"/>
              <a:buFont typeface="Arial"/>
              <a:buNone/>
            </a:pPr>
            <a:r>
              <a:rPr b="0" i="0" lang="en" sz="2400" u="none" cap="none" strike="noStrike">
                <a:solidFill>
                  <a:srgbClr val="FFFFFF"/>
                </a:solidFill>
                <a:latin typeface="Comfortaa"/>
                <a:ea typeface="Comfortaa"/>
                <a:cs typeface="Comfortaa"/>
                <a:sym typeface="Comfortaa"/>
              </a:rPr>
              <a:t>10 km/jour en autobus pendant 1 an</a:t>
            </a:r>
            <a:endParaRPr b="0" i="0" sz="2400" u="none" cap="none" strike="noStrike">
              <a:solidFill>
                <a:srgbClr val="FFFFFF"/>
              </a:solidFill>
              <a:latin typeface="Comfortaa"/>
              <a:ea typeface="Comfortaa"/>
              <a:cs typeface="Comfortaa"/>
              <a:sym typeface="Comfortaa"/>
            </a:endParaRPr>
          </a:p>
        </p:txBody>
      </p:sp>
      <p:sp>
        <p:nvSpPr>
          <p:cNvPr descr="&#10;" id="177" name="Google Shape;177;p19"/>
          <p:cNvSpPr/>
          <p:nvPr/>
        </p:nvSpPr>
        <p:spPr>
          <a:xfrm>
            <a:off x="104700" y="119100"/>
            <a:ext cx="4362600" cy="6162600"/>
          </a:xfrm>
          <a:prstGeom prst="rect">
            <a:avLst/>
          </a:prstGeom>
          <a:noFill/>
          <a:ln cap="flat" cmpd="sng" w="285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1" name="Shape 181"/>
        <p:cNvGrpSpPr/>
        <p:nvPr/>
      </p:nvGrpSpPr>
      <p:grpSpPr>
        <a:xfrm>
          <a:off x="0" y="0"/>
          <a:ext cx="0" cy="0"/>
          <a:chOff x="0" y="0"/>
          <a:chExt cx="0" cy="0"/>
        </a:xfrm>
      </p:grpSpPr>
      <p:sp>
        <p:nvSpPr>
          <p:cNvPr descr="background-color: color" id="182" name="Google Shape;182;p20"/>
          <p:cNvSpPr/>
          <p:nvPr/>
        </p:nvSpPr>
        <p:spPr>
          <a:xfrm>
            <a:off x="104775" y="128800"/>
            <a:ext cx="4362450" cy="515150"/>
          </a:xfrm>
          <a:prstGeom prst="flowChartProcess">
            <a:avLst/>
          </a:prstGeom>
          <a:solidFill>
            <a:srgbClr val="F86A0E"/>
          </a:solidFill>
          <a:ln>
            <a:noFill/>
          </a:ln>
        </p:spPr>
        <p:txBody>
          <a:bodyPr anchorCtr="0" anchor="ctr" bIns="232225" lIns="232225" spcFirstLastPara="1" rIns="232225" wrap="square" tIns="2322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Comfortaa"/>
              <a:ea typeface="Comfortaa"/>
              <a:cs typeface="Comfortaa"/>
              <a:sym typeface="Comfortaa"/>
            </a:endParaRPr>
          </a:p>
        </p:txBody>
      </p:sp>
      <p:sp>
        <p:nvSpPr>
          <p:cNvPr descr="background-color: color" id="183" name="Google Shape;183;p20"/>
          <p:cNvSpPr/>
          <p:nvPr/>
        </p:nvSpPr>
        <p:spPr>
          <a:xfrm>
            <a:off x="104775" y="5376426"/>
            <a:ext cx="4362450" cy="905275"/>
          </a:xfrm>
          <a:prstGeom prst="flowChartProcess">
            <a:avLst/>
          </a:prstGeom>
          <a:solidFill>
            <a:srgbClr val="F86A0E"/>
          </a:solidFill>
          <a:ln>
            <a:noFill/>
          </a:ln>
        </p:spPr>
        <p:txBody>
          <a:bodyPr anchorCtr="0" anchor="ctr" bIns="232225" lIns="232225" spcFirstLastPara="1" rIns="232225" wrap="square" tIns="2322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Comfortaa"/>
              <a:ea typeface="Comfortaa"/>
              <a:cs typeface="Comfortaa"/>
              <a:sym typeface="Comfortaa"/>
            </a:endParaRPr>
          </a:p>
        </p:txBody>
      </p:sp>
      <p:sp>
        <p:nvSpPr>
          <p:cNvPr id="184" name="Google Shape;184;p20"/>
          <p:cNvSpPr txBox="1"/>
          <p:nvPr/>
        </p:nvSpPr>
        <p:spPr>
          <a:xfrm>
            <a:off x="2266950" y="5462556"/>
            <a:ext cx="2880300" cy="834300"/>
          </a:xfrm>
          <a:prstGeom prst="rect">
            <a:avLst/>
          </a:prstGeom>
          <a:noFill/>
          <a:ln>
            <a:noFill/>
          </a:ln>
        </p:spPr>
        <p:txBody>
          <a:bodyPr anchorCtr="0" anchor="ctr" bIns="232725" lIns="232725" spcFirstLastPara="1" rIns="232725" wrap="square" tIns="232725">
            <a:noAutofit/>
          </a:bodyPr>
          <a:lstStyle/>
          <a:p>
            <a:pPr indent="0" lvl="0" marL="0" marR="0" rtl="0" algn="l">
              <a:lnSpc>
                <a:spcPct val="100000"/>
              </a:lnSpc>
              <a:spcBef>
                <a:spcPts val="0"/>
              </a:spcBef>
              <a:spcAft>
                <a:spcPts val="0"/>
              </a:spcAft>
              <a:buClr>
                <a:srgbClr val="000000"/>
              </a:buClr>
              <a:buSzPts val="2800"/>
              <a:buFont typeface="Arial"/>
              <a:buNone/>
            </a:pPr>
            <a:r>
              <a:rPr b="1" i="0" lang="en" sz="2800" u="none" cap="none" strike="noStrike">
                <a:solidFill>
                  <a:srgbClr val="CCCCCC"/>
                </a:solidFill>
                <a:latin typeface="Comfortaa"/>
                <a:ea typeface="Comfortaa"/>
                <a:cs typeface="Comfortaa"/>
                <a:sym typeface="Comfortaa"/>
              </a:rPr>
              <a:t>kgCO2eq</a:t>
            </a:r>
            <a:endParaRPr b="1" i="0" sz="2800" u="none" cap="none" strike="noStrike">
              <a:solidFill>
                <a:srgbClr val="CCCCCC"/>
              </a:solidFill>
              <a:latin typeface="Comfortaa"/>
              <a:ea typeface="Comfortaa"/>
              <a:cs typeface="Comfortaa"/>
              <a:sym typeface="Comfortaa"/>
            </a:endParaRPr>
          </a:p>
        </p:txBody>
      </p:sp>
      <p:sp>
        <p:nvSpPr>
          <p:cNvPr id="185" name="Google Shape;185;p20"/>
          <p:cNvSpPr txBox="1"/>
          <p:nvPr/>
        </p:nvSpPr>
        <p:spPr>
          <a:xfrm>
            <a:off x="-270510" y="5462556"/>
            <a:ext cx="2880300" cy="834300"/>
          </a:xfrm>
          <a:prstGeom prst="rect">
            <a:avLst/>
          </a:prstGeom>
          <a:noFill/>
          <a:ln>
            <a:noFill/>
          </a:ln>
        </p:spPr>
        <p:txBody>
          <a:bodyPr anchorCtr="0" anchor="ctr" bIns="232725" lIns="232725" spcFirstLastPara="1" rIns="232725" wrap="square" tIns="232725">
            <a:noAutofit/>
          </a:bodyPr>
          <a:lstStyle/>
          <a:p>
            <a:pPr indent="0" lvl="0" marL="0" marR="0" rtl="0" algn="r">
              <a:lnSpc>
                <a:spcPct val="100000"/>
              </a:lnSpc>
              <a:spcBef>
                <a:spcPts val="0"/>
              </a:spcBef>
              <a:spcAft>
                <a:spcPts val="0"/>
              </a:spcAft>
              <a:buClr>
                <a:srgbClr val="000000"/>
              </a:buClr>
              <a:buSzPts val="3800"/>
              <a:buFont typeface="Arial"/>
              <a:buNone/>
            </a:pPr>
            <a:r>
              <a:rPr b="1" i="0" lang="en" sz="3800" u="none" cap="none" strike="noStrike">
                <a:solidFill>
                  <a:srgbClr val="FFFFFF"/>
                </a:solidFill>
                <a:latin typeface="Comfortaa"/>
                <a:ea typeface="Comfortaa"/>
                <a:cs typeface="Comfortaa"/>
                <a:sym typeface="Comfortaa"/>
              </a:rPr>
              <a:t>471</a:t>
            </a:r>
            <a:endParaRPr b="1" i="0" sz="3800" u="none" cap="none" strike="noStrike">
              <a:solidFill>
                <a:srgbClr val="FFFFFF"/>
              </a:solidFill>
              <a:latin typeface="Comfortaa"/>
              <a:ea typeface="Comfortaa"/>
              <a:cs typeface="Comfortaa"/>
              <a:sym typeface="Comfortaa"/>
            </a:endParaRPr>
          </a:p>
        </p:txBody>
      </p:sp>
      <p:sp>
        <p:nvSpPr>
          <p:cNvPr id="186" name="Google Shape;186;p20"/>
          <p:cNvSpPr txBox="1"/>
          <p:nvPr/>
        </p:nvSpPr>
        <p:spPr>
          <a:xfrm>
            <a:off x="206075" y="782200"/>
            <a:ext cx="4089900" cy="4317000"/>
          </a:xfrm>
          <a:prstGeom prst="rect">
            <a:avLst/>
          </a:prstGeom>
          <a:noFill/>
          <a:ln>
            <a:noFill/>
          </a:ln>
        </p:spPr>
        <p:txBody>
          <a:bodyPr anchorCtr="0" anchor="ctr" bIns="91425" lIns="91425" spcFirstLastPara="1" rIns="91425" wrap="square" tIns="91425">
            <a:noAutofit/>
          </a:bodyPr>
          <a:lstStyle/>
          <a:p>
            <a:pPr indent="0" lvl="0" marL="0" marR="0" rtl="0" algn="ctr">
              <a:lnSpc>
                <a:spcPct val="150000"/>
              </a:lnSpc>
              <a:spcBef>
                <a:spcPts val="0"/>
              </a:spcBef>
              <a:spcAft>
                <a:spcPts val="0"/>
              </a:spcAft>
              <a:buClr>
                <a:srgbClr val="000000"/>
              </a:buClr>
              <a:buSzPts val="2100"/>
              <a:buFont typeface="Arial"/>
              <a:buNone/>
            </a:pPr>
            <a:r>
              <a:rPr b="1" i="0" lang="en" sz="1700" u="none" cap="none" strike="noStrike">
                <a:solidFill>
                  <a:schemeClr val="dk1"/>
                </a:solidFill>
                <a:latin typeface="Comfortaa"/>
                <a:ea typeface="Comfortaa"/>
                <a:cs typeface="Comfortaa"/>
                <a:sym typeface="Comfortaa"/>
              </a:rPr>
              <a:t>L'impact d'un trajet en autobus varie en fonction du nombre de passagers. Lorsque il est plein, l'impact carbone du déplacement par passager est faible. Mais dans une journée, il arrive souvent qu'un bus ne soit pas rempli. Ainsi en moyenne son impact est relativement important.</a:t>
            </a:r>
            <a:endParaRPr b="1" i="0" sz="1700" u="none" cap="none" strike="noStrike">
              <a:solidFill>
                <a:schemeClr val="dk1"/>
              </a:solidFill>
              <a:latin typeface="Comfortaa"/>
              <a:ea typeface="Comfortaa"/>
              <a:cs typeface="Comfortaa"/>
              <a:sym typeface="Comfortaa"/>
            </a:endParaRPr>
          </a:p>
        </p:txBody>
      </p:sp>
      <p:sp>
        <p:nvSpPr>
          <p:cNvPr id="187" name="Google Shape;187;p20"/>
          <p:cNvSpPr txBox="1"/>
          <p:nvPr/>
        </p:nvSpPr>
        <p:spPr>
          <a:xfrm>
            <a:off x="1276400" y="33100"/>
            <a:ext cx="3182400" cy="749100"/>
          </a:xfrm>
          <a:prstGeom prst="rect">
            <a:avLst/>
          </a:prstGeom>
          <a:noFill/>
          <a:ln>
            <a:noFill/>
          </a:ln>
        </p:spPr>
        <p:txBody>
          <a:bodyPr anchorCtr="0" anchor="ctr" bIns="232725" lIns="232725" spcFirstLastPara="1" rIns="232725" wrap="square" tIns="232725">
            <a:noAutofit/>
          </a:bodyPr>
          <a:lstStyle/>
          <a:p>
            <a:pPr indent="0" lvl="0" marL="0" marR="0" rtl="0" algn="r">
              <a:lnSpc>
                <a:spcPct val="100000"/>
              </a:lnSpc>
              <a:spcBef>
                <a:spcPts val="0"/>
              </a:spcBef>
              <a:spcAft>
                <a:spcPts val="0"/>
              </a:spcAft>
              <a:buClr>
                <a:srgbClr val="000000"/>
              </a:buClr>
              <a:buSzPts val="1700"/>
              <a:buFont typeface="Arial"/>
              <a:buNone/>
            </a:pPr>
            <a:r>
              <a:rPr b="0" i="0" lang="en" sz="1700" u="none" cap="none" strike="noStrike">
                <a:solidFill>
                  <a:schemeClr val="lt1"/>
                </a:solidFill>
                <a:latin typeface="Comfortaa"/>
                <a:ea typeface="Comfortaa"/>
                <a:cs typeface="Comfortaa"/>
                <a:sym typeface="Comfortaa"/>
              </a:rPr>
              <a:t>Catégorie Transport</a:t>
            </a:r>
            <a:endParaRPr b="0" i="0" sz="1700" u="none" cap="none" strike="noStrike">
              <a:solidFill>
                <a:schemeClr val="lt1"/>
              </a:solidFill>
              <a:latin typeface="Comfortaa"/>
              <a:ea typeface="Comfortaa"/>
              <a:cs typeface="Comfortaa"/>
              <a:sym typeface="Comfortaa"/>
            </a:endParaRPr>
          </a:p>
        </p:txBody>
      </p:sp>
      <p:sp>
        <p:nvSpPr>
          <p:cNvPr descr="&#10;" id="188" name="Google Shape;188;p20"/>
          <p:cNvSpPr/>
          <p:nvPr/>
        </p:nvSpPr>
        <p:spPr>
          <a:xfrm>
            <a:off x="104700" y="119100"/>
            <a:ext cx="4362600" cy="6162600"/>
          </a:xfrm>
          <a:prstGeom prst="rect">
            <a:avLst/>
          </a:prstGeom>
          <a:noFill/>
          <a:ln cap="flat" cmpd="sng" w="285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2" name="Shape 192"/>
        <p:cNvGrpSpPr/>
        <p:nvPr/>
      </p:nvGrpSpPr>
      <p:grpSpPr>
        <a:xfrm>
          <a:off x="0" y="0"/>
          <a:ext cx="0" cy="0"/>
          <a:chOff x="0" y="0"/>
          <a:chExt cx="0" cy="0"/>
        </a:xfrm>
      </p:grpSpPr>
      <p:sp>
        <p:nvSpPr>
          <p:cNvPr descr="background-color: color" id="193" name="Google Shape;193;p23"/>
          <p:cNvSpPr/>
          <p:nvPr/>
        </p:nvSpPr>
        <p:spPr>
          <a:xfrm>
            <a:off x="104775" y="128800"/>
            <a:ext cx="4362450" cy="515150"/>
          </a:xfrm>
          <a:prstGeom prst="flowChartProcess">
            <a:avLst/>
          </a:prstGeom>
          <a:solidFill>
            <a:srgbClr val="F86A0E"/>
          </a:solidFill>
          <a:ln>
            <a:noFill/>
          </a:ln>
        </p:spPr>
        <p:txBody>
          <a:bodyPr anchorCtr="0" anchor="ctr" bIns="232225" lIns="232225" spcFirstLastPara="1" rIns="232225" wrap="square" tIns="2322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matic SC"/>
              <a:ea typeface="Amatic SC"/>
              <a:cs typeface="Amatic SC"/>
              <a:sym typeface="Amatic SC"/>
            </a:endParaRPr>
          </a:p>
        </p:txBody>
      </p:sp>
      <p:sp>
        <p:nvSpPr>
          <p:cNvPr descr="background-color: color" id="194" name="Google Shape;194;p23"/>
          <p:cNvSpPr/>
          <p:nvPr/>
        </p:nvSpPr>
        <p:spPr>
          <a:xfrm>
            <a:off x="104775" y="5372200"/>
            <a:ext cx="4362450" cy="902860"/>
          </a:xfrm>
          <a:prstGeom prst="flowChartProcess">
            <a:avLst/>
          </a:prstGeom>
          <a:solidFill>
            <a:srgbClr val="F86A0E"/>
          </a:solidFill>
          <a:ln>
            <a:noFill/>
          </a:ln>
        </p:spPr>
        <p:txBody>
          <a:bodyPr anchorCtr="0" anchor="ctr" bIns="232225" lIns="232225" spcFirstLastPara="1" rIns="232225" wrap="square" tIns="2322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Comfortaa"/>
              <a:ea typeface="Comfortaa"/>
              <a:cs typeface="Comfortaa"/>
              <a:sym typeface="Comfortaa"/>
            </a:endParaRPr>
          </a:p>
        </p:txBody>
      </p:sp>
      <p:sp>
        <p:nvSpPr>
          <p:cNvPr id="195" name="Google Shape;195;p23"/>
          <p:cNvSpPr txBox="1"/>
          <p:nvPr/>
        </p:nvSpPr>
        <p:spPr>
          <a:xfrm>
            <a:off x="845840" y="5449450"/>
            <a:ext cx="2880300" cy="748500"/>
          </a:xfrm>
          <a:prstGeom prst="rect">
            <a:avLst/>
          </a:prstGeom>
          <a:noFill/>
          <a:ln>
            <a:noFill/>
          </a:ln>
        </p:spPr>
        <p:txBody>
          <a:bodyPr anchorCtr="0" anchor="ctr" bIns="232725" lIns="232725" spcFirstLastPara="1" rIns="232725" wrap="square" tIns="232725">
            <a:noAutofit/>
          </a:bodyPr>
          <a:lstStyle/>
          <a:p>
            <a:pPr indent="0" lvl="0" marL="0" marR="0" rtl="0" algn="ctr">
              <a:lnSpc>
                <a:spcPct val="100000"/>
              </a:lnSpc>
              <a:spcBef>
                <a:spcPts val="0"/>
              </a:spcBef>
              <a:spcAft>
                <a:spcPts val="0"/>
              </a:spcAft>
              <a:buClr>
                <a:srgbClr val="000000"/>
              </a:buClr>
              <a:buSzPts val="3800"/>
              <a:buFont typeface="Arial"/>
              <a:buNone/>
            </a:pPr>
            <a:r>
              <a:t/>
            </a:r>
            <a:endParaRPr b="1" i="0" sz="3800" u="none" cap="none" strike="noStrike">
              <a:solidFill>
                <a:srgbClr val="FFFFFF"/>
              </a:solidFill>
              <a:latin typeface="Arial"/>
              <a:ea typeface="Arial"/>
              <a:cs typeface="Arial"/>
              <a:sym typeface="Arial"/>
            </a:endParaRPr>
          </a:p>
        </p:txBody>
      </p:sp>
      <p:sp>
        <p:nvSpPr>
          <p:cNvPr id="196" name="Google Shape;196;p23"/>
          <p:cNvSpPr txBox="1"/>
          <p:nvPr/>
        </p:nvSpPr>
        <p:spPr>
          <a:xfrm>
            <a:off x="1276400" y="33100"/>
            <a:ext cx="3182400" cy="749100"/>
          </a:xfrm>
          <a:prstGeom prst="rect">
            <a:avLst/>
          </a:prstGeom>
          <a:noFill/>
          <a:ln>
            <a:noFill/>
          </a:ln>
        </p:spPr>
        <p:txBody>
          <a:bodyPr anchorCtr="0" anchor="ctr" bIns="232725" lIns="232725" spcFirstLastPara="1" rIns="232725" wrap="square" tIns="232725">
            <a:noAutofit/>
          </a:bodyPr>
          <a:lstStyle/>
          <a:p>
            <a:pPr indent="0" lvl="0" marL="0" marR="0" rtl="0" algn="r">
              <a:lnSpc>
                <a:spcPct val="100000"/>
              </a:lnSpc>
              <a:spcBef>
                <a:spcPts val="0"/>
              </a:spcBef>
              <a:spcAft>
                <a:spcPts val="0"/>
              </a:spcAft>
              <a:buClr>
                <a:srgbClr val="000000"/>
              </a:buClr>
              <a:buSzPts val="1700"/>
              <a:buFont typeface="Arial"/>
              <a:buNone/>
            </a:pPr>
            <a:r>
              <a:rPr b="0" i="0" lang="en" sz="1700" u="none" cap="none" strike="noStrike">
                <a:solidFill>
                  <a:schemeClr val="lt1"/>
                </a:solidFill>
                <a:latin typeface="Comfortaa"/>
                <a:ea typeface="Comfortaa"/>
                <a:cs typeface="Comfortaa"/>
                <a:sym typeface="Comfortaa"/>
              </a:rPr>
              <a:t>Catégorie Transport</a:t>
            </a:r>
            <a:endParaRPr b="0" i="0" sz="1700" u="none" cap="none" strike="noStrike">
              <a:solidFill>
                <a:schemeClr val="lt1"/>
              </a:solidFill>
              <a:latin typeface="Comfortaa"/>
              <a:ea typeface="Comfortaa"/>
              <a:cs typeface="Comfortaa"/>
              <a:sym typeface="Comfortaa"/>
            </a:endParaRPr>
          </a:p>
        </p:txBody>
      </p:sp>
      <p:sp>
        <p:nvSpPr>
          <p:cNvPr id="197" name="Google Shape;197;p23"/>
          <p:cNvSpPr txBox="1"/>
          <p:nvPr/>
        </p:nvSpPr>
        <p:spPr>
          <a:xfrm>
            <a:off x="96200" y="5381104"/>
            <a:ext cx="4362600" cy="951000"/>
          </a:xfrm>
          <a:prstGeom prst="rect">
            <a:avLst/>
          </a:prstGeom>
          <a:noFill/>
          <a:ln>
            <a:noFill/>
          </a:ln>
        </p:spPr>
        <p:txBody>
          <a:bodyPr anchorCtr="0" anchor="ctr" bIns="232725" lIns="232725" spcFirstLastPara="1" rIns="232725" wrap="square" tIns="232725">
            <a:noAutofit/>
          </a:bodyPr>
          <a:lstStyle/>
          <a:p>
            <a:pPr indent="0" lvl="0" marL="0" marR="0" rtl="0" algn="ctr">
              <a:lnSpc>
                <a:spcPct val="100000"/>
              </a:lnSpc>
              <a:spcBef>
                <a:spcPts val="0"/>
              </a:spcBef>
              <a:spcAft>
                <a:spcPts val="0"/>
              </a:spcAft>
              <a:buClr>
                <a:srgbClr val="000000"/>
              </a:buClr>
              <a:buSzPts val="2900"/>
              <a:buFont typeface="Arial"/>
              <a:buNone/>
            </a:pPr>
            <a:r>
              <a:rPr b="0" i="0" lang="en" sz="2400" u="none" cap="none" strike="noStrike">
                <a:solidFill>
                  <a:srgbClr val="FFFFFF"/>
                </a:solidFill>
                <a:latin typeface="Comfortaa"/>
                <a:ea typeface="Comfortaa"/>
                <a:cs typeface="Comfortaa"/>
                <a:sym typeface="Comfortaa"/>
              </a:rPr>
              <a:t>10 km/jour en vélo pendant 1 an</a:t>
            </a:r>
            <a:endParaRPr b="0" i="0" sz="2400" u="none" cap="none" strike="noStrike">
              <a:solidFill>
                <a:srgbClr val="FFFFFF"/>
              </a:solidFill>
              <a:latin typeface="Comfortaa"/>
              <a:ea typeface="Comfortaa"/>
              <a:cs typeface="Comfortaa"/>
              <a:sym typeface="Comfortaa"/>
            </a:endParaRPr>
          </a:p>
        </p:txBody>
      </p:sp>
      <p:pic>
        <p:nvPicPr>
          <p:cNvPr descr="Shape&#10;&#10;Description automatically generated with medium confidence" id="198" name="Google Shape;198;p23"/>
          <p:cNvPicPr preferRelativeResize="0"/>
          <p:nvPr/>
        </p:nvPicPr>
        <p:blipFill rotWithShape="1">
          <a:blip r:embed="rId3">
            <a:alphaModFix/>
          </a:blip>
          <a:srcRect b="0" l="0" r="0" t="0"/>
          <a:stretch/>
        </p:blipFill>
        <p:spPr>
          <a:xfrm>
            <a:off x="580823" y="2125742"/>
            <a:ext cx="3410353" cy="1960953"/>
          </a:xfrm>
          <a:prstGeom prst="rect">
            <a:avLst/>
          </a:prstGeom>
          <a:noFill/>
          <a:ln>
            <a:noFill/>
          </a:ln>
        </p:spPr>
      </p:pic>
      <p:sp>
        <p:nvSpPr>
          <p:cNvPr descr="&#10;" id="199" name="Google Shape;199;p23"/>
          <p:cNvSpPr/>
          <p:nvPr/>
        </p:nvSpPr>
        <p:spPr>
          <a:xfrm>
            <a:off x="104700" y="119100"/>
            <a:ext cx="4362600" cy="6162600"/>
          </a:xfrm>
          <a:prstGeom prst="rect">
            <a:avLst/>
          </a:prstGeom>
          <a:noFill/>
          <a:ln cap="flat" cmpd="sng" w="285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3" name="Shape 203"/>
        <p:cNvGrpSpPr/>
        <p:nvPr/>
      </p:nvGrpSpPr>
      <p:grpSpPr>
        <a:xfrm>
          <a:off x="0" y="0"/>
          <a:ext cx="0" cy="0"/>
          <a:chOff x="0" y="0"/>
          <a:chExt cx="0" cy="0"/>
        </a:xfrm>
      </p:grpSpPr>
      <p:sp>
        <p:nvSpPr>
          <p:cNvPr descr="background-color: color" id="204" name="Google Shape;204;p24"/>
          <p:cNvSpPr/>
          <p:nvPr/>
        </p:nvSpPr>
        <p:spPr>
          <a:xfrm>
            <a:off x="104775" y="128800"/>
            <a:ext cx="4362450" cy="515150"/>
          </a:xfrm>
          <a:prstGeom prst="flowChartProcess">
            <a:avLst/>
          </a:prstGeom>
          <a:solidFill>
            <a:srgbClr val="F86A0E"/>
          </a:solidFill>
          <a:ln>
            <a:noFill/>
          </a:ln>
        </p:spPr>
        <p:txBody>
          <a:bodyPr anchorCtr="0" anchor="ctr" bIns="232225" lIns="232225" spcFirstLastPara="1" rIns="232225" wrap="square" tIns="2322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Comfortaa"/>
              <a:ea typeface="Comfortaa"/>
              <a:cs typeface="Comfortaa"/>
              <a:sym typeface="Comfortaa"/>
            </a:endParaRPr>
          </a:p>
        </p:txBody>
      </p:sp>
      <p:sp>
        <p:nvSpPr>
          <p:cNvPr descr="background-color: color" id="205" name="Google Shape;205;p24"/>
          <p:cNvSpPr/>
          <p:nvPr/>
        </p:nvSpPr>
        <p:spPr>
          <a:xfrm>
            <a:off x="104775" y="5376426"/>
            <a:ext cx="4362450" cy="905275"/>
          </a:xfrm>
          <a:prstGeom prst="flowChartProcess">
            <a:avLst/>
          </a:prstGeom>
          <a:solidFill>
            <a:srgbClr val="F86A0E"/>
          </a:solidFill>
          <a:ln>
            <a:noFill/>
          </a:ln>
        </p:spPr>
        <p:txBody>
          <a:bodyPr anchorCtr="0" anchor="ctr" bIns="232225" lIns="232225" spcFirstLastPara="1" rIns="232225" wrap="square" tIns="2322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Comfortaa"/>
              <a:ea typeface="Comfortaa"/>
              <a:cs typeface="Comfortaa"/>
              <a:sym typeface="Comfortaa"/>
            </a:endParaRPr>
          </a:p>
        </p:txBody>
      </p:sp>
      <p:sp>
        <p:nvSpPr>
          <p:cNvPr id="206" name="Google Shape;206;p24"/>
          <p:cNvSpPr txBox="1"/>
          <p:nvPr/>
        </p:nvSpPr>
        <p:spPr>
          <a:xfrm>
            <a:off x="2266950" y="5462556"/>
            <a:ext cx="2880300" cy="834300"/>
          </a:xfrm>
          <a:prstGeom prst="rect">
            <a:avLst/>
          </a:prstGeom>
          <a:noFill/>
          <a:ln>
            <a:noFill/>
          </a:ln>
        </p:spPr>
        <p:txBody>
          <a:bodyPr anchorCtr="0" anchor="ctr" bIns="232725" lIns="232725" spcFirstLastPara="1" rIns="232725" wrap="square" tIns="232725">
            <a:noAutofit/>
          </a:bodyPr>
          <a:lstStyle/>
          <a:p>
            <a:pPr indent="0" lvl="0" marL="0" marR="0" rtl="0" algn="l">
              <a:lnSpc>
                <a:spcPct val="100000"/>
              </a:lnSpc>
              <a:spcBef>
                <a:spcPts val="0"/>
              </a:spcBef>
              <a:spcAft>
                <a:spcPts val="0"/>
              </a:spcAft>
              <a:buClr>
                <a:srgbClr val="000000"/>
              </a:buClr>
              <a:buSzPts val="2800"/>
              <a:buFont typeface="Arial"/>
              <a:buNone/>
            </a:pPr>
            <a:r>
              <a:rPr b="1" i="0" lang="en" sz="2800" u="none" cap="none" strike="noStrike">
                <a:solidFill>
                  <a:srgbClr val="CCCCCC"/>
                </a:solidFill>
                <a:latin typeface="Comfortaa"/>
                <a:ea typeface="Comfortaa"/>
                <a:cs typeface="Comfortaa"/>
                <a:sym typeface="Comfortaa"/>
              </a:rPr>
              <a:t>kgCO2eq</a:t>
            </a:r>
            <a:endParaRPr b="1" i="0" sz="2800" u="none" cap="none" strike="noStrike">
              <a:solidFill>
                <a:srgbClr val="CCCCCC"/>
              </a:solidFill>
              <a:latin typeface="Comfortaa"/>
              <a:ea typeface="Comfortaa"/>
              <a:cs typeface="Comfortaa"/>
              <a:sym typeface="Comfortaa"/>
            </a:endParaRPr>
          </a:p>
        </p:txBody>
      </p:sp>
      <p:sp>
        <p:nvSpPr>
          <p:cNvPr id="207" name="Google Shape;207;p24"/>
          <p:cNvSpPr txBox="1"/>
          <p:nvPr/>
        </p:nvSpPr>
        <p:spPr>
          <a:xfrm>
            <a:off x="-270510" y="5462556"/>
            <a:ext cx="2880300" cy="834300"/>
          </a:xfrm>
          <a:prstGeom prst="rect">
            <a:avLst/>
          </a:prstGeom>
          <a:noFill/>
          <a:ln>
            <a:noFill/>
          </a:ln>
        </p:spPr>
        <p:txBody>
          <a:bodyPr anchorCtr="0" anchor="ctr" bIns="232725" lIns="232725" spcFirstLastPara="1" rIns="232725" wrap="square" tIns="232725">
            <a:noAutofit/>
          </a:bodyPr>
          <a:lstStyle/>
          <a:p>
            <a:pPr indent="0" lvl="0" marL="0" marR="0" rtl="0" algn="r">
              <a:lnSpc>
                <a:spcPct val="100000"/>
              </a:lnSpc>
              <a:spcBef>
                <a:spcPts val="0"/>
              </a:spcBef>
              <a:spcAft>
                <a:spcPts val="0"/>
              </a:spcAft>
              <a:buClr>
                <a:srgbClr val="000000"/>
              </a:buClr>
              <a:buSzPts val="3800"/>
              <a:buFont typeface="Arial"/>
              <a:buNone/>
            </a:pPr>
            <a:r>
              <a:rPr b="1" i="0" lang="en" sz="3800" u="none" cap="none" strike="noStrike">
                <a:solidFill>
                  <a:srgbClr val="FFFFFF"/>
                </a:solidFill>
                <a:latin typeface="Comfortaa"/>
                <a:ea typeface="Comfortaa"/>
                <a:cs typeface="Comfortaa"/>
                <a:sym typeface="Comfortaa"/>
              </a:rPr>
              <a:t>1</a:t>
            </a:r>
            <a:endParaRPr b="1" i="0" sz="3800" u="none" cap="none" strike="noStrike">
              <a:solidFill>
                <a:srgbClr val="FFFFFF"/>
              </a:solidFill>
              <a:latin typeface="Comfortaa"/>
              <a:ea typeface="Comfortaa"/>
              <a:cs typeface="Comfortaa"/>
              <a:sym typeface="Comfortaa"/>
            </a:endParaRPr>
          </a:p>
        </p:txBody>
      </p:sp>
      <p:sp>
        <p:nvSpPr>
          <p:cNvPr id="208" name="Google Shape;208;p24"/>
          <p:cNvSpPr txBox="1"/>
          <p:nvPr/>
        </p:nvSpPr>
        <p:spPr>
          <a:xfrm>
            <a:off x="206075" y="782200"/>
            <a:ext cx="4089900" cy="4317000"/>
          </a:xfrm>
          <a:prstGeom prst="rect">
            <a:avLst/>
          </a:prstGeom>
          <a:noFill/>
          <a:ln>
            <a:noFill/>
          </a:ln>
        </p:spPr>
        <p:txBody>
          <a:bodyPr anchorCtr="0" anchor="ctr" bIns="91425" lIns="91425" spcFirstLastPara="1" rIns="91425" wrap="square" tIns="91425">
            <a:noAutofit/>
          </a:bodyPr>
          <a:lstStyle/>
          <a:p>
            <a:pPr indent="0" lvl="0" marL="0" marR="0" rtl="0" algn="ctr">
              <a:lnSpc>
                <a:spcPct val="150000"/>
              </a:lnSpc>
              <a:spcBef>
                <a:spcPts val="0"/>
              </a:spcBef>
              <a:spcAft>
                <a:spcPts val="0"/>
              </a:spcAft>
              <a:buClr>
                <a:srgbClr val="000000"/>
              </a:buClr>
              <a:buSzPts val="2100"/>
              <a:buFont typeface="Arial"/>
              <a:buNone/>
            </a:pPr>
            <a:r>
              <a:rPr b="1" i="0" lang="en" sz="1700" u="none" cap="none" strike="noStrike">
                <a:solidFill>
                  <a:schemeClr val="dk1"/>
                </a:solidFill>
                <a:latin typeface="Comfortaa"/>
                <a:ea typeface="Comfortaa"/>
                <a:cs typeface="Comfortaa"/>
                <a:sym typeface="Comfortaa"/>
              </a:rPr>
              <a:t>Un vélo nécessite de l'énergie pour être fabriqué et entretenu. Mais cela reste négligeable comparé à d'autres modes de transport. En plus, rien ne vaut un peu de sport tous les jours pour la santé !</a:t>
            </a:r>
            <a:endParaRPr b="0" i="0" sz="1700" u="none" cap="none" strike="noStrike">
              <a:solidFill>
                <a:srgbClr val="000000"/>
              </a:solidFill>
              <a:latin typeface="Comfortaa"/>
              <a:ea typeface="Comfortaa"/>
              <a:cs typeface="Comfortaa"/>
              <a:sym typeface="Comfortaa"/>
            </a:endParaRPr>
          </a:p>
        </p:txBody>
      </p:sp>
      <p:sp>
        <p:nvSpPr>
          <p:cNvPr id="209" name="Google Shape;209;p24"/>
          <p:cNvSpPr txBox="1"/>
          <p:nvPr/>
        </p:nvSpPr>
        <p:spPr>
          <a:xfrm>
            <a:off x="1276400" y="33100"/>
            <a:ext cx="3182400" cy="749100"/>
          </a:xfrm>
          <a:prstGeom prst="rect">
            <a:avLst/>
          </a:prstGeom>
          <a:noFill/>
          <a:ln>
            <a:noFill/>
          </a:ln>
        </p:spPr>
        <p:txBody>
          <a:bodyPr anchorCtr="0" anchor="ctr" bIns="232725" lIns="232725" spcFirstLastPara="1" rIns="232725" wrap="square" tIns="232725">
            <a:noAutofit/>
          </a:bodyPr>
          <a:lstStyle/>
          <a:p>
            <a:pPr indent="0" lvl="0" marL="0" marR="0" rtl="0" algn="r">
              <a:lnSpc>
                <a:spcPct val="100000"/>
              </a:lnSpc>
              <a:spcBef>
                <a:spcPts val="0"/>
              </a:spcBef>
              <a:spcAft>
                <a:spcPts val="0"/>
              </a:spcAft>
              <a:buClr>
                <a:srgbClr val="000000"/>
              </a:buClr>
              <a:buSzPts val="1700"/>
              <a:buFont typeface="Arial"/>
              <a:buNone/>
            </a:pPr>
            <a:r>
              <a:rPr b="0" i="0" lang="en" sz="1700" u="none" cap="none" strike="noStrike">
                <a:solidFill>
                  <a:schemeClr val="lt1"/>
                </a:solidFill>
                <a:latin typeface="Comfortaa"/>
                <a:ea typeface="Comfortaa"/>
                <a:cs typeface="Comfortaa"/>
                <a:sym typeface="Comfortaa"/>
              </a:rPr>
              <a:t>Catégorie Transport</a:t>
            </a:r>
            <a:endParaRPr b="0" i="0" sz="1700" u="none" cap="none" strike="noStrike">
              <a:solidFill>
                <a:schemeClr val="lt1"/>
              </a:solidFill>
              <a:latin typeface="Comfortaa"/>
              <a:ea typeface="Comfortaa"/>
              <a:cs typeface="Comfortaa"/>
              <a:sym typeface="Comfortaa"/>
            </a:endParaRPr>
          </a:p>
        </p:txBody>
      </p:sp>
      <p:sp>
        <p:nvSpPr>
          <p:cNvPr descr="&#10;" id="210" name="Google Shape;210;p24"/>
          <p:cNvSpPr/>
          <p:nvPr/>
        </p:nvSpPr>
        <p:spPr>
          <a:xfrm>
            <a:off x="104700" y="119100"/>
            <a:ext cx="4362600" cy="6162600"/>
          </a:xfrm>
          <a:prstGeom prst="rect">
            <a:avLst/>
          </a:prstGeom>
          <a:noFill/>
          <a:ln cap="flat" cmpd="sng" w="285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4" name="Shape 214"/>
        <p:cNvGrpSpPr/>
        <p:nvPr/>
      </p:nvGrpSpPr>
      <p:grpSpPr>
        <a:xfrm>
          <a:off x="0" y="0"/>
          <a:ext cx="0" cy="0"/>
          <a:chOff x="0" y="0"/>
          <a:chExt cx="0" cy="0"/>
        </a:xfrm>
      </p:grpSpPr>
      <p:sp>
        <p:nvSpPr>
          <p:cNvPr descr="background-color: color" id="215" name="Google Shape;215;p27"/>
          <p:cNvSpPr/>
          <p:nvPr/>
        </p:nvSpPr>
        <p:spPr>
          <a:xfrm>
            <a:off x="104775" y="128800"/>
            <a:ext cx="4362450" cy="515150"/>
          </a:xfrm>
          <a:prstGeom prst="flowChartProcess">
            <a:avLst/>
          </a:prstGeom>
          <a:solidFill>
            <a:srgbClr val="2D3EB0"/>
          </a:solidFill>
          <a:ln>
            <a:noFill/>
          </a:ln>
        </p:spPr>
        <p:txBody>
          <a:bodyPr anchorCtr="0" anchor="ctr" bIns="232225" lIns="232225" spcFirstLastPara="1" rIns="232225" wrap="square" tIns="2322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Comfortaa"/>
              <a:ea typeface="Comfortaa"/>
              <a:cs typeface="Comfortaa"/>
              <a:sym typeface="Comfortaa"/>
            </a:endParaRPr>
          </a:p>
        </p:txBody>
      </p:sp>
      <p:sp>
        <p:nvSpPr>
          <p:cNvPr descr="background-color: color" id="216" name="Google Shape;216;p27"/>
          <p:cNvSpPr/>
          <p:nvPr/>
        </p:nvSpPr>
        <p:spPr>
          <a:xfrm>
            <a:off x="104775" y="5372200"/>
            <a:ext cx="4362450" cy="902860"/>
          </a:xfrm>
          <a:prstGeom prst="flowChartProcess">
            <a:avLst/>
          </a:prstGeom>
          <a:solidFill>
            <a:srgbClr val="2D3EB0"/>
          </a:solidFill>
          <a:ln>
            <a:noFill/>
          </a:ln>
        </p:spPr>
        <p:txBody>
          <a:bodyPr anchorCtr="0" anchor="ctr" bIns="232225" lIns="232225" spcFirstLastPara="1" rIns="232225" wrap="square" tIns="2322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Comfortaa"/>
              <a:ea typeface="Comfortaa"/>
              <a:cs typeface="Comfortaa"/>
              <a:sym typeface="Comfortaa"/>
            </a:endParaRPr>
          </a:p>
        </p:txBody>
      </p:sp>
      <p:sp>
        <p:nvSpPr>
          <p:cNvPr id="217" name="Google Shape;217;p27"/>
          <p:cNvSpPr txBox="1"/>
          <p:nvPr/>
        </p:nvSpPr>
        <p:spPr>
          <a:xfrm>
            <a:off x="845840" y="5449450"/>
            <a:ext cx="2880300" cy="748500"/>
          </a:xfrm>
          <a:prstGeom prst="rect">
            <a:avLst/>
          </a:prstGeom>
          <a:noFill/>
          <a:ln>
            <a:noFill/>
          </a:ln>
        </p:spPr>
        <p:txBody>
          <a:bodyPr anchorCtr="0" anchor="ctr" bIns="232725" lIns="232725" spcFirstLastPara="1" rIns="232725" wrap="square" tIns="232725">
            <a:noAutofit/>
          </a:bodyPr>
          <a:lstStyle/>
          <a:p>
            <a:pPr indent="0" lvl="0" marL="0" marR="0" rtl="0" algn="ctr">
              <a:lnSpc>
                <a:spcPct val="100000"/>
              </a:lnSpc>
              <a:spcBef>
                <a:spcPts val="0"/>
              </a:spcBef>
              <a:spcAft>
                <a:spcPts val="0"/>
              </a:spcAft>
              <a:buClr>
                <a:srgbClr val="000000"/>
              </a:buClr>
              <a:buSzPts val="3800"/>
              <a:buFont typeface="Arial"/>
              <a:buNone/>
            </a:pPr>
            <a:r>
              <a:t/>
            </a:r>
            <a:endParaRPr b="1" i="0" sz="3800" u="none" cap="none" strike="noStrike">
              <a:solidFill>
                <a:srgbClr val="FFFFFF"/>
              </a:solidFill>
              <a:latin typeface="Comfortaa"/>
              <a:ea typeface="Comfortaa"/>
              <a:cs typeface="Comfortaa"/>
              <a:sym typeface="Comfortaa"/>
            </a:endParaRPr>
          </a:p>
        </p:txBody>
      </p:sp>
      <p:sp>
        <p:nvSpPr>
          <p:cNvPr id="218" name="Google Shape;218;p27"/>
          <p:cNvSpPr txBox="1"/>
          <p:nvPr/>
        </p:nvSpPr>
        <p:spPr>
          <a:xfrm>
            <a:off x="1276400" y="33100"/>
            <a:ext cx="3182400" cy="749100"/>
          </a:xfrm>
          <a:prstGeom prst="rect">
            <a:avLst/>
          </a:prstGeom>
          <a:noFill/>
          <a:ln>
            <a:noFill/>
          </a:ln>
        </p:spPr>
        <p:txBody>
          <a:bodyPr anchorCtr="0" anchor="ctr" bIns="232725" lIns="232725" spcFirstLastPara="1" rIns="232725" wrap="square" tIns="232725">
            <a:noAutofit/>
          </a:bodyPr>
          <a:lstStyle/>
          <a:p>
            <a:pPr indent="0" lvl="0" marL="0" marR="0" rtl="0" algn="r">
              <a:lnSpc>
                <a:spcPct val="100000"/>
              </a:lnSpc>
              <a:spcBef>
                <a:spcPts val="0"/>
              </a:spcBef>
              <a:spcAft>
                <a:spcPts val="0"/>
              </a:spcAft>
              <a:buClr>
                <a:srgbClr val="000000"/>
              </a:buClr>
              <a:buSzPts val="1700"/>
              <a:buFont typeface="Arial"/>
              <a:buNone/>
            </a:pPr>
            <a:r>
              <a:rPr b="0" i="0" lang="en" sz="1700" u="none" cap="none" strike="noStrike">
                <a:solidFill>
                  <a:schemeClr val="lt1"/>
                </a:solidFill>
                <a:latin typeface="Comfortaa"/>
                <a:ea typeface="Comfortaa"/>
                <a:cs typeface="Comfortaa"/>
                <a:sym typeface="Comfortaa"/>
              </a:rPr>
              <a:t>Catégorie Habitation</a:t>
            </a:r>
            <a:endParaRPr b="0" i="0" sz="1700" u="none" cap="none" strike="noStrike">
              <a:solidFill>
                <a:schemeClr val="lt1"/>
              </a:solidFill>
              <a:latin typeface="Comfortaa"/>
              <a:ea typeface="Comfortaa"/>
              <a:cs typeface="Comfortaa"/>
              <a:sym typeface="Comfortaa"/>
            </a:endParaRPr>
          </a:p>
        </p:txBody>
      </p:sp>
      <p:sp>
        <p:nvSpPr>
          <p:cNvPr id="219" name="Google Shape;219;p27"/>
          <p:cNvSpPr txBox="1"/>
          <p:nvPr/>
        </p:nvSpPr>
        <p:spPr>
          <a:xfrm>
            <a:off x="96200" y="5381104"/>
            <a:ext cx="4362600" cy="951000"/>
          </a:xfrm>
          <a:prstGeom prst="rect">
            <a:avLst/>
          </a:prstGeom>
          <a:noFill/>
          <a:ln>
            <a:noFill/>
          </a:ln>
        </p:spPr>
        <p:txBody>
          <a:bodyPr anchorCtr="0" anchor="ctr" bIns="232725" lIns="232725" spcFirstLastPara="1" rIns="232725" wrap="square" tIns="232725">
            <a:noAutofit/>
          </a:bodyPr>
          <a:lstStyle/>
          <a:p>
            <a:pPr indent="0" lvl="0" marL="0" marR="0" rtl="0" algn="ctr">
              <a:lnSpc>
                <a:spcPct val="100000"/>
              </a:lnSpc>
              <a:spcBef>
                <a:spcPts val="0"/>
              </a:spcBef>
              <a:spcAft>
                <a:spcPts val="0"/>
              </a:spcAft>
              <a:buClr>
                <a:srgbClr val="000000"/>
              </a:buClr>
              <a:buSzPts val="2900"/>
              <a:buFont typeface="Arial"/>
              <a:buNone/>
            </a:pPr>
            <a:r>
              <a:rPr b="0" i="0" lang="en" sz="2400" u="none" cap="none" strike="noStrike">
                <a:solidFill>
                  <a:srgbClr val="FFFFFF"/>
                </a:solidFill>
                <a:latin typeface="Comfortaa"/>
                <a:ea typeface="Comfortaa"/>
                <a:cs typeface="Comfortaa"/>
                <a:sym typeface="Comfortaa"/>
              </a:rPr>
              <a:t>1 ampoule allumée 24h/24 pendant 1 an</a:t>
            </a:r>
            <a:endParaRPr b="0" i="0" sz="2400" u="none" cap="none" strike="noStrike">
              <a:solidFill>
                <a:srgbClr val="FFFFFF"/>
              </a:solidFill>
              <a:latin typeface="Comfortaa"/>
              <a:ea typeface="Comfortaa"/>
              <a:cs typeface="Comfortaa"/>
              <a:sym typeface="Comfortaa"/>
            </a:endParaRPr>
          </a:p>
        </p:txBody>
      </p:sp>
      <p:pic>
        <p:nvPicPr>
          <p:cNvPr descr="Icon&#10;&#10;Description automatically generated" id="220" name="Google Shape;220;p27"/>
          <p:cNvPicPr preferRelativeResize="0"/>
          <p:nvPr/>
        </p:nvPicPr>
        <p:blipFill rotWithShape="1">
          <a:blip r:embed="rId3">
            <a:alphaModFix/>
          </a:blip>
          <a:srcRect b="0" l="0" r="0" t="0"/>
          <a:stretch/>
        </p:blipFill>
        <p:spPr>
          <a:xfrm>
            <a:off x="845840" y="1402308"/>
            <a:ext cx="2954775" cy="2996919"/>
          </a:xfrm>
          <a:prstGeom prst="rect">
            <a:avLst/>
          </a:prstGeom>
          <a:noFill/>
          <a:ln>
            <a:noFill/>
          </a:ln>
        </p:spPr>
      </p:pic>
      <p:sp>
        <p:nvSpPr>
          <p:cNvPr descr="&#10;" id="221" name="Google Shape;221;p27"/>
          <p:cNvSpPr/>
          <p:nvPr/>
        </p:nvSpPr>
        <p:spPr>
          <a:xfrm>
            <a:off x="104700" y="119100"/>
            <a:ext cx="4362600" cy="6162600"/>
          </a:xfrm>
          <a:prstGeom prst="rect">
            <a:avLst/>
          </a:prstGeom>
          <a:noFill/>
          <a:ln cap="flat" cmpd="sng" w="285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 name="Shape 26"/>
        <p:cNvGrpSpPr/>
        <p:nvPr/>
      </p:nvGrpSpPr>
      <p:grpSpPr>
        <a:xfrm>
          <a:off x="0" y="0"/>
          <a:ext cx="0" cy="0"/>
          <a:chOff x="0" y="0"/>
          <a:chExt cx="0" cy="0"/>
        </a:xfrm>
      </p:grpSpPr>
      <p:sp>
        <p:nvSpPr>
          <p:cNvPr descr="background-color: color" id="27" name="Google Shape;27;p2"/>
          <p:cNvSpPr/>
          <p:nvPr/>
        </p:nvSpPr>
        <p:spPr>
          <a:xfrm>
            <a:off x="104775" y="128800"/>
            <a:ext cx="4362450" cy="515150"/>
          </a:xfrm>
          <a:prstGeom prst="flowChartProcess">
            <a:avLst/>
          </a:prstGeom>
          <a:solidFill>
            <a:srgbClr val="F86A0E"/>
          </a:solidFill>
          <a:ln>
            <a:noFill/>
          </a:ln>
        </p:spPr>
        <p:txBody>
          <a:bodyPr anchorCtr="0" anchor="ctr" bIns="232225" lIns="232225" spcFirstLastPara="1" rIns="232225" wrap="square" tIns="2322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Comfortaa"/>
              <a:ea typeface="Comfortaa"/>
              <a:cs typeface="Comfortaa"/>
              <a:sym typeface="Comfortaa"/>
            </a:endParaRPr>
          </a:p>
        </p:txBody>
      </p:sp>
      <p:sp>
        <p:nvSpPr>
          <p:cNvPr descr="background-color: color" id="28" name="Google Shape;28;p2"/>
          <p:cNvSpPr/>
          <p:nvPr/>
        </p:nvSpPr>
        <p:spPr>
          <a:xfrm>
            <a:off x="104775" y="5376426"/>
            <a:ext cx="4362450" cy="905275"/>
          </a:xfrm>
          <a:prstGeom prst="flowChartProcess">
            <a:avLst/>
          </a:prstGeom>
          <a:solidFill>
            <a:srgbClr val="F86A0E"/>
          </a:solidFill>
          <a:ln>
            <a:noFill/>
          </a:ln>
        </p:spPr>
        <p:txBody>
          <a:bodyPr anchorCtr="0" anchor="ctr" bIns="232225" lIns="232225" spcFirstLastPara="1" rIns="232225" wrap="square" tIns="2322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Comfortaa"/>
              <a:ea typeface="Comfortaa"/>
              <a:cs typeface="Comfortaa"/>
              <a:sym typeface="Comfortaa"/>
            </a:endParaRPr>
          </a:p>
        </p:txBody>
      </p:sp>
      <p:sp>
        <p:nvSpPr>
          <p:cNvPr id="29" name="Google Shape;29;p2"/>
          <p:cNvSpPr txBox="1"/>
          <p:nvPr/>
        </p:nvSpPr>
        <p:spPr>
          <a:xfrm>
            <a:off x="2266950" y="5462556"/>
            <a:ext cx="2880300" cy="834300"/>
          </a:xfrm>
          <a:prstGeom prst="rect">
            <a:avLst/>
          </a:prstGeom>
          <a:noFill/>
          <a:ln>
            <a:noFill/>
          </a:ln>
        </p:spPr>
        <p:txBody>
          <a:bodyPr anchorCtr="0" anchor="ctr" bIns="232725" lIns="232725" spcFirstLastPara="1" rIns="232725" wrap="square" tIns="232725">
            <a:noAutofit/>
          </a:bodyPr>
          <a:lstStyle/>
          <a:p>
            <a:pPr indent="0" lvl="0" marL="0" marR="0" rtl="0" algn="l">
              <a:lnSpc>
                <a:spcPct val="100000"/>
              </a:lnSpc>
              <a:spcBef>
                <a:spcPts val="0"/>
              </a:spcBef>
              <a:spcAft>
                <a:spcPts val="0"/>
              </a:spcAft>
              <a:buClr>
                <a:srgbClr val="000000"/>
              </a:buClr>
              <a:buSzPts val="2800"/>
              <a:buFont typeface="Arial"/>
              <a:buNone/>
            </a:pPr>
            <a:r>
              <a:rPr b="1" i="0" lang="en" sz="2800" u="none" cap="none" strike="noStrike">
                <a:solidFill>
                  <a:srgbClr val="CCCCCC"/>
                </a:solidFill>
                <a:latin typeface="Comfortaa"/>
                <a:ea typeface="Comfortaa"/>
                <a:cs typeface="Comfortaa"/>
                <a:sym typeface="Comfortaa"/>
              </a:rPr>
              <a:t>kgCO2eq</a:t>
            </a:r>
            <a:endParaRPr b="1" i="0" sz="2800" u="none" cap="none" strike="noStrike">
              <a:solidFill>
                <a:srgbClr val="CCCCCC"/>
              </a:solidFill>
              <a:latin typeface="Comfortaa"/>
              <a:ea typeface="Comfortaa"/>
              <a:cs typeface="Comfortaa"/>
              <a:sym typeface="Comfortaa"/>
            </a:endParaRPr>
          </a:p>
        </p:txBody>
      </p:sp>
      <p:sp>
        <p:nvSpPr>
          <p:cNvPr id="30" name="Google Shape;30;p2"/>
          <p:cNvSpPr txBox="1"/>
          <p:nvPr/>
        </p:nvSpPr>
        <p:spPr>
          <a:xfrm>
            <a:off x="-270510" y="5462556"/>
            <a:ext cx="2880300" cy="834300"/>
          </a:xfrm>
          <a:prstGeom prst="rect">
            <a:avLst/>
          </a:prstGeom>
          <a:noFill/>
          <a:ln>
            <a:noFill/>
          </a:ln>
        </p:spPr>
        <p:txBody>
          <a:bodyPr anchorCtr="0" anchor="ctr" bIns="232725" lIns="232725" spcFirstLastPara="1" rIns="232725" wrap="square" tIns="232725">
            <a:noAutofit/>
          </a:bodyPr>
          <a:lstStyle/>
          <a:p>
            <a:pPr indent="0" lvl="0" marL="0" marR="0" rtl="0" algn="r">
              <a:lnSpc>
                <a:spcPct val="100000"/>
              </a:lnSpc>
              <a:spcBef>
                <a:spcPts val="0"/>
              </a:spcBef>
              <a:spcAft>
                <a:spcPts val="0"/>
              </a:spcAft>
              <a:buClr>
                <a:srgbClr val="000000"/>
              </a:buClr>
              <a:buSzPts val="3800"/>
              <a:buFont typeface="Arial"/>
              <a:buNone/>
            </a:pPr>
            <a:r>
              <a:rPr b="1" i="0" lang="en" sz="3800" u="none" cap="none" strike="noStrike">
                <a:solidFill>
                  <a:srgbClr val="FFFFFF"/>
                </a:solidFill>
                <a:latin typeface="Comfortaa"/>
                <a:ea typeface="Comfortaa"/>
                <a:cs typeface="Comfortaa"/>
                <a:sym typeface="Comfortaa"/>
              </a:rPr>
              <a:t>1830</a:t>
            </a:r>
            <a:endParaRPr b="1" i="0" sz="3800" u="none" cap="none" strike="noStrike">
              <a:solidFill>
                <a:srgbClr val="FFFFFF"/>
              </a:solidFill>
              <a:latin typeface="Comfortaa"/>
              <a:ea typeface="Comfortaa"/>
              <a:cs typeface="Comfortaa"/>
              <a:sym typeface="Comfortaa"/>
            </a:endParaRPr>
          </a:p>
        </p:txBody>
      </p:sp>
      <p:sp>
        <p:nvSpPr>
          <p:cNvPr id="31" name="Google Shape;31;p2"/>
          <p:cNvSpPr txBox="1"/>
          <p:nvPr/>
        </p:nvSpPr>
        <p:spPr>
          <a:xfrm>
            <a:off x="206075" y="782200"/>
            <a:ext cx="4089900" cy="4317000"/>
          </a:xfrm>
          <a:prstGeom prst="rect">
            <a:avLst/>
          </a:prstGeom>
          <a:noFill/>
          <a:ln>
            <a:noFill/>
          </a:ln>
        </p:spPr>
        <p:txBody>
          <a:bodyPr anchorCtr="0" anchor="ctr" bIns="91425" lIns="91425" spcFirstLastPara="1" rIns="91425" wrap="square" tIns="91425">
            <a:noAutofit/>
          </a:bodyPr>
          <a:lstStyle/>
          <a:p>
            <a:pPr indent="0" lvl="0" marL="0" marR="0" rtl="0" algn="ctr">
              <a:lnSpc>
                <a:spcPct val="150000"/>
              </a:lnSpc>
              <a:spcBef>
                <a:spcPts val="0"/>
              </a:spcBef>
              <a:spcAft>
                <a:spcPts val="0"/>
              </a:spcAft>
              <a:buClr>
                <a:srgbClr val="000000"/>
              </a:buClr>
              <a:buSzPts val="2100"/>
              <a:buFont typeface="Arial"/>
              <a:buNone/>
            </a:pPr>
            <a:r>
              <a:rPr b="1" i="0" lang="en" sz="1700" u="none" cap="none" strike="noStrike">
                <a:solidFill>
                  <a:schemeClr val="dk1"/>
                </a:solidFill>
                <a:latin typeface="Comfortaa"/>
                <a:ea typeface="Comfortaa"/>
                <a:cs typeface="Comfortaa"/>
                <a:sym typeface="Comfortaa"/>
              </a:rPr>
              <a:t>Un aller-retour Paris-New York est quasiment égal à la totalité du budget carbone annuel d'un individu si l'on veut maintenir le réchauffement climatique à +2°C. </a:t>
            </a:r>
            <a:endParaRPr b="0" i="0" sz="1700" u="none" cap="none" strike="noStrike">
              <a:solidFill>
                <a:srgbClr val="000000"/>
              </a:solidFill>
              <a:latin typeface="Comfortaa"/>
              <a:ea typeface="Comfortaa"/>
              <a:cs typeface="Comfortaa"/>
              <a:sym typeface="Comfortaa"/>
            </a:endParaRPr>
          </a:p>
        </p:txBody>
      </p:sp>
      <p:sp>
        <p:nvSpPr>
          <p:cNvPr id="32" name="Google Shape;32;p2"/>
          <p:cNvSpPr txBox="1"/>
          <p:nvPr/>
        </p:nvSpPr>
        <p:spPr>
          <a:xfrm>
            <a:off x="1276400" y="33100"/>
            <a:ext cx="3182400" cy="749100"/>
          </a:xfrm>
          <a:prstGeom prst="rect">
            <a:avLst/>
          </a:prstGeom>
          <a:noFill/>
          <a:ln>
            <a:noFill/>
          </a:ln>
        </p:spPr>
        <p:txBody>
          <a:bodyPr anchorCtr="0" anchor="ctr" bIns="232725" lIns="232725" spcFirstLastPara="1" rIns="232725" wrap="square" tIns="232725">
            <a:noAutofit/>
          </a:bodyPr>
          <a:lstStyle/>
          <a:p>
            <a:pPr indent="0" lvl="0" marL="0" marR="0" rtl="0" algn="r">
              <a:lnSpc>
                <a:spcPct val="100000"/>
              </a:lnSpc>
              <a:spcBef>
                <a:spcPts val="0"/>
              </a:spcBef>
              <a:spcAft>
                <a:spcPts val="0"/>
              </a:spcAft>
              <a:buClr>
                <a:srgbClr val="000000"/>
              </a:buClr>
              <a:buSzPts val="1700"/>
              <a:buFont typeface="Arial"/>
              <a:buNone/>
            </a:pPr>
            <a:r>
              <a:rPr b="0" i="0" lang="en" sz="1700" u="none" cap="none" strike="noStrike">
                <a:solidFill>
                  <a:schemeClr val="lt1"/>
                </a:solidFill>
                <a:latin typeface="Comfortaa"/>
                <a:ea typeface="Comfortaa"/>
                <a:cs typeface="Comfortaa"/>
                <a:sym typeface="Comfortaa"/>
              </a:rPr>
              <a:t>Catégorie Transport</a:t>
            </a:r>
            <a:endParaRPr b="0" i="0" sz="1700" u="none" cap="none" strike="noStrike">
              <a:solidFill>
                <a:schemeClr val="lt1"/>
              </a:solidFill>
              <a:latin typeface="Comfortaa"/>
              <a:ea typeface="Comfortaa"/>
              <a:cs typeface="Comfortaa"/>
              <a:sym typeface="Comfortaa"/>
            </a:endParaRPr>
          </a:p>
        </p:txBody>
      </p:sp>
      <p:sp>
        <p:nvSpPr>
          <p:cNvPr descr="&#10;" id="33" name="Google Shape;33;p2"/>
          <p:cNvSpPr/>
          <p:nvPr/>
        </p:nvSpPr>
        <p:spPr>
          <a:xfrm>
            <a:off x="104688" y="180575"/>
            <a:ext cx="4362600" cy="6162600"/>
          </a:xfrm>
          <a:prstGeom prst="rect">
            <a:avLst/>
          </a:prstGeom>
          <a:noFill/>
          <a:ln cap="flat" cmpd="sng" w="285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5" name="Shape 225"/>
        <p:cNvGrpSpPr/>
        <p:nvPr/>
      </p:nvGrpSpPr>
      <p:grpSpPr>
        <a:xfrm>
          <a:off x="0" y="0"/>
          <a:ext cx="0" cy="0"/>
          <a:chOff x="0" y="0"/>
          <a:chExt cx="0" cy="0"/>
        </a:xfrm>
      </p:grpSpPr>
      <p:sp>
        <p:nvSpPr>
          <p:cNvPr descr="background-color: color" id="226" name="Google Shape;226;p28"/>
          <p:cNvSpPr/>
          <p:nvPr/>
        </p:nvSpPr>
        <p:spPr>
          <a:xfrm>
            <a:off x="104775" y="128800"/>
            <a:ext cx="4362450" cy="515150"/>
          </a:xfrm>
          <a:prstGeom prst="flowChartProcess">
            <a:avLst/>
          </a:prstGeom>
          <a:solidFill>
            <a:srgbClr val="2D3EB0"/>
          </a:solidFill>
          <a:ln>
            <a:noFill/>
          </a:ln>
        </p:spPr>
        <p:txBody>
          <a:bodyPr anchorCtr="0" anchor="ctr" bIns="232225" lIns="232225" spcFirstLastPara="1" rIns="232225" wrap="square" tIns="2322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Comfortaa"/>
              <a:ea typeface="Comfortaa"/>
              <a:cs typeface="Comfortaa"/>
              <a:sym typeface="Comfortaa"/>
            </a:endParaRPr>
          </a:p>
        </p:txBody>
      </p:sp>
      <p:sp>
        <p:nvSpPr>
          <p:cNvPr descr="background-color: color" id="227" name="Google Shape;227;p28"/>
          <p:cNvSpPr/>
          <p:nvPr/>
        </p:nvSpPr>
        <p:spPr>
          <a:xfrm>
            <a:off x="104775" y="5376426"/>
            <a:ext cx="4362450" cy="905275"/>
          </a:xfrm>
          <a:prstGeom prst="flowChartProcess">
            <a:avLst/>
          </a:prstGeom>
          <a:solidFill>
            <a:srgbClr val="2D3EB0"/>
          </a:solidFill>
          <a:ln>
            <a:noFill/>
          </a:ln>
        </p:spPr>
        <p:txBody>
          <a:bodyPr anchorCtr="0" anchor="ctr" bIns="232225" lIns="232225" spcFirstLastPara="1" rIns="232225" wrap="square" tIns="2322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Comfortaa"/>
              <a:ea typeface="Comfortaa"/>
              <a:cs typeface="Comfortaa"/>
              <a:sym typeface="Comfortaa"/>
            </a:endParaRPr>
          </a:p>
        </p:txBody>
      </p:sp>
      <p:sp>
        <p:nvSpPr>
          <p:cNvPr id="228" name="Google Shape;228;p28"/>
          <p:cNvSpPr txBox="1"/>
          <p:nvPr/>
        </p:nvSpPr>
        <p:spPr>
          <a:xfrm>
            <a:off x="2266950" y="5462556"/>
            <a:ext cx="2880300" cy="834300"/>
          </a:xfrm>
          <a:prstGeom prst="rect">
            <a:avLst/>
          </a:prstGeom>
          <a:noFill/>
          <a:ln>
            <a:noFill/>
          </a:ln>
        </p:spPr>
        <p:txBody>
          <a:bodyPr anchorCtr="0" anchor="ctr" bIns="232725" lIns="232725" spcFirstLastPara="1" rIns="232725" wrap="square" tIns="232725">
            <a:noAutofit/>
          </a:bodyPr>
          <a:lstStyle/>
          <a:p>
            <a:pPr indent="0" lvl="0" marL="0" marR="0" rtl="0" algn="l">
              <a:lnSpc>
                <a:spcPct val="100000"/>
              </a:lnSpc>
              <a:spcBef>
                <a:spcPts val="0"/>
              </a:spcBef>
              <a:spcAft>
                <a:spcPts val="0"/>
              </a:spcAft>
              <a:buClr>
                <a:srgbClr val="000000"/>
              </a:buClr>
              <a:buSzPts val="2800"/>
              <a:buFont typeface="Arial"/>
              <a:buNone/>
            </a:pPr>
            <a:r>
              <a:rPr b="1" i="0" lang="en" sz="2800" u="none" cap="none" strike="noStrike">
                <a:solidFill>
                  <a:srgbClr val="CCCCCC"/>
                </a:solidFill>
                <a:latin typeface="Comfortaa"/>
                <a:ea typeface="Comfortaa"/>
                <a:cs typeface="Comfortaa"/>
                <a:sym typeface="Comfortaa"/>
              </a:rPr>
              <a:t>kgCO2eq</a:t>
            </a:r>
            <a:endParaRPr b="1" i="0" sz="2800" u="none" cap="none" strike="noStrike">
              <a:solidFill>
                <a:srgbClr val="CCCCCC"/>
              </a:solidFill>
              <a:latin typeface="Comfortaa"/>
              <a:ea typeface="Comfortaa"/>
              <a:cs typeface="Comfortaa"/>
              <a:sym typeface="Comfortaa"/>
            </a:endParaRPr>
          </a:p>
        </p:txBody>
      </p:sp>
      <p:sp>
        <p:nvSpPr>
          <p:cNvPr id="229" name="Google Shape;229;p28"/>
          <p:cNvSpPr txBox="1"/>
          <p:nvPr/>
        </p:nvSpPr>
        <p:spPr>
          <a:xfrm>
            <a:off x="-270510" y="5462556"/>
            <a:ext cx="2880300" cy="834300"/>
          </a:xfrm>
          <a:prstGeom prst="rect">
            <a:avLst/>
          </a:prstGeom>
          <a:noFill/>
          <a:ln>
            <a:noFill/>
          </a:ln>
        </p:spPr>
        <p:txBody>
          <a:bodyPr anchorCtr="0" anchor="ctr" bIns="232725" lIns="232725" spcFirstLastPara="1" rIns="232725" wrap="square" tIns="232725">
            <a:noAutofit/>
          </a:bodyPr>
          <a:lstStyle/>
          <a:p>
            <a:pPr indent="0" lvl="0" marL="0" marR="0" rtl="0" algn="r">
              <a:lnSpc>
                <a:spcPct val="100000"/>
              </a:lnSpc>
              <a:spcBef>
                <a:spcPts val="0"/>
              </a:spcBef>
              <a:spcAft>
                <a:spcPts val="0"/>
              </a:spcAft>
              <a:buClr>
                <a:srgbClr val="000000"/>
              </a:buClr>
              <a:buSzPts val="3800"/>
              <a:buFont typeface="Arial"/>
              <a:buNone/>
            </a:pPr>
            <a:r>
              <a:rPr b="1" i="0" lang="en" sz="3800" u="none" cap="none" strike="noStrike">
                <a:solidFill>
                  <a:srgbClr val="FFFFFF"/>
                </a:solidFill>
                <a:latin typeface="Comfortaa"/>
                <a:ea typeface="Comfortaa"/>
                <a:cs typeface="Comfortaa"/>
                <a:sym typeface="Comfortaa"/>
              </a:rPr>
              <a:t>15</a:t>
            </a:r>
            <a:endParaRPr b="1" i="0" sz="3800" u="none" cap="none" strike="noStrike">
              <a:solidFill>
                <a:srgbClr val="FFFFFF"/>
              </a:solidFill>
              <a:latin typeface="Comfortaa"/>
              <a:ea typeface="Comfortaa"/>
              <a:cs typeface="Comfortaa"/>
              <a:sym typeface="Comfortaa"/>
            </a:endParaRPr>
          </a:p>
        </p:txBody>
      </p:sp>
      <p:sp>
        <p:nvSpPr>
          <p:cNvPr id="230" name="Google Shape;230;p28"/>
          <p:cNvSpPr txBox="1"/>
          <p:nvPr/>
        </p:nvSpPr>
        <p:spPr>
          <a:xfrm>
            <a:off x="206075" y="782200"/>
            <a:ext cx="4089900" cy="4317000"/>
          </a:xfrm>
          <a:prstGeom prst="rect">
            <a:avLst/>
          </a:prstGeom>
          <a:noFill/>
          <a:ln>
            <a:noFill/>
          </a:ln>
        </p:spPr>
        <p:txBody>
          <a:bodyPr anchorCtr="0" anchor="ctr" bIns="91425" lIns="91425" spcFirstLastPara="1" rIns="91425" wrap="square" tIns="91425">
            <a:noAutofit/>
          </a:bodyPr>
          <a:lstStyle/>
          <a:p>
            <a:pPr indent="0" lvl="0" marL="0" marR="0" rtl="0" algn="ctr">
              <a:lnSpc>
                <a:spcPct val="150000"/>
              </a:lnSpc>
              <a:spcBef>
                <a:spcPts val="0"/>
              </a:spcBef>
              <a:spcAft>
                <a:spcPts val="0"/>
              </a:spcAft>
              <a:buClr>
                <a:srgbClr val="000000"/>
              </a:buClr>
              <a:buSzPts val="2100"/>
              <a:buFont typeface="Arial"/>
              <a:buNone/>
            </a:pPr>
            <a:r>
              <a:rPr b="1" i="0" lang="en" sz="1700" u="none" cap="none" strike="noStrike">
                <a:solidFill>
                  <a:schemeClr val="dk1"/>
                </a:solidFill>
                <a:latin typeface="Comfortaa"/>
                <a:ea typeface="Comfortaa"/>
                <a:cs typeface="Comfortaa"/>
                <a:sym typeface="Comfortaa"/>
              </a:rPr>
              <a:t>Concrètement aux idées reçues, éteindre la lumière quand on sort d'une pièce est une action négligeable. Tous ces écogestes sont bénéfiques mais ils ne doivent pas nous faire oublier les ordres de grandeurs ! </a:t>
            </a:r>
            <a:endParaRPr b="1" i="0" sz="1700" u="none" cap="none" strike="noStrike">
              <a:solidFill>
                <a:schemeClr val="dk1"/>
              </a:solidFill>
              <a:latin typeface="Comfortaa"/>
              <a:ea typeface="Comfortaa"/>
              <a:cs typeface="Comfortaa"/>
              <a:sym typeface="Comfortaa"/>
            </a:endParaRPr>
          </a:p>
        </p:txBody>
      </p:sp>
      <p:sp>
        <p:nvSpPr>
          <p:cNvPr id="231" name="Google Shape;231;p28"/>
          <p:cNvSpPr txBox="1"/>
          <p:nvPr/>
        </p:nvSpPr>
        <p:spPr>
          <a:xfrm>
            <a:off x="1276400" y="33100"/>
            <a:ext cx="3182400" cy="749100"/>
          </a:xfrm>
          <a:prstGeom prst="rect">
            <a:avLst/>
          </a:prstGeom>
          <a:noFill/>
          <a:ln>
            <a:noFill/>
          </a:ln>
        </p:spPr>
        <p:txBody>
          <a:bodyPr anchorCtr="0" anchor="ctr" bIns="232725" lIns="232725" spcFirstLastPara="1" rIns="232725" wrap="square" tIns="232725">
            <a:noAutofit/>
          </a:bodyPr>
          <a:lstStyle/>
          <a:p>
            <a:pPr indent="0" lvl="0" marL="0" marR="0" rtl="0" algn="r">
              <a:lnSpc>
                <a:spcPct val="100000"/>
              </a:lnSpc>
              <a:spcBef>
                <a:spcPts val="0"/>
              </a:spcBef>
              <a:spcAft>
                <a:spcPts val="0"/>
              </a:spcAft>
              <a:buClr>
                <a:srgbClr val="000000"/>
              </a:buClr>
              <a:buSzPts val="1700"/>
              <a:buFont typeface="Arial"/>
              <a:buNone/>
            </a:pPr>
            <a:r>
              <a:rPr b="0" i="0" lang="en" sz="1700" u="none" cap="none" strike="noStrike">
                <a:solidFill>
                  <a:schemeClr val="lt1"/>
                </a:solidFill>
                <a:latin typeface="Comfortaa"/>
                <a:ea typeface="Comfortaa"/>
                <a:cs typeface="Comfortaa"/>
                <a:sym typeface="Comfortaa"/>
              </a:rPr>
              <a:t>Catégorie Habitation</a:t>
            </a:r>
            <a:endParaRPr b="0" i="0" sz="1700" u="none" cap="none" strike="noStrike">
              <a:solidFill>
                <a:schemeClr val="lt1"/>
              </a:solidFill>
              <a:latin typeface="Comfortaa"/>
              <a:ea typeface="Comfortaa"/>
              <a:cs typeface="Comfortaa"/>
              <a:sym typeface="Comfortaa"/>
            </a:endParaRPr>
          </a:p>
        </p:txBody>
      </p:sp>
      <p:sp>
        <p:nvSpPr>
          <p:cNvPr descr="&#10;" id="232" name="Google Shape;232;p28"/>
          <p:cNvSpPr/>
          <p:nvPr/>
        </p:nvSpPr>
        <p:spPr>
          <a:xfrm>
            <a:off x="104700" y="119100"/>
            <a:ext cx="4362600" cy="6162600"/>
          </a:xfrm>
          <a:prstGeom prst="rect">
            <a:avLst/>
          </a:prstGeom>
          <a:noFill/>
          <a:ln cap="flat" cmpd="sng" w="285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6" name="Shape 236"/>
        <p:cNvGrpSpPr/>
        <p:nvPr/>
      </p:nvGrpSpPr>
      <p:grpSpPr>
        <a:xfrm>
          <a:off x="0" y="0"/>
          <a:ext cx="0" cy="0"/>
          <a:chOff x="0" y="0"/>
          <a:chExt cx="0" cy="0"/>
        </a:xfrm>
      </p:grpSpPr>
      <p:sp>
        <p:nvSpPr>
          <p:cNvPr descr="background-color: color" id="237" name="Google Shape;237;p29"/>
          <p:cNvSpPr/>
          <p:nvPr/>
        </p:nvSpPr>
        <p:spPr>
          <a:xfrm>
            <a:off x="104775" y="128800"/>
            <a:ext cx="4362450" cy="515150"/>
          </a:xfrm>
          <a:prstGeom prst="flowChartProcess">
            <a:avLst/>
          </a:prstGeom>
          <a:solidFill>
            <a:srgbClr val="2D3EB0"/>
          </a:solidFill>
          <a:ln>
            <a:noFill/>
          </a:ln>
        </p:spPr>
        <p:txBody>
          <a:bodyPr anchorCtr="0" anchor="ctr" bIns="232225" lIns="232225" spcFirstLastPara="1" rIns="232225" wrap="square" tIns="2322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matic SC"/>
              <a:ea typeface="Amatic SC"/>
              <a:cs typeface="Amatic SC"/>
              <a:sym typeface="Amatic SC"/>
            </a:endParaRPr>
          </a:p>
        </p:txBody>
      </p:sp>
      <p:sp>
        <p:nvSpPr>
          <p:cNvPr descr="background-color: color" id="238" name="Google Shape;238;p29"/>
          <p:cNvSpPr/>
          <p:nvPr/>
        </p:nvSpPr>
        <p:spPr>
          <a:xfrm>
            <a:off x="104775" y="5372200"/>
            <a:ext cx="4362450" cy="902860"/>
          </a:xfrm>
          <a:prstGeom prst="flowChartProcess">
            <a:avLst/>
          </a:prstGeom>
          <a:solidFill>
            <a:srgbClr val="2D3EB0"/>
          </a:solidFill>
          <a:ln>
            <a:noFill/>
          </a:ln>
        </p:spPr>
        <p:txBody>
          <a:bodyPr anchorCtr="0" anchor="ctr" bIns="232225" lIns="232225" spcFirstLastPara="1" rIns="232225" wrap="square" tIns="2322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9" name="Google Shape;239;p29"/>
          <p:cNvSpPr txBox="1"/>
          <p:nvPr/>
        </p:nvSpPr>
        <p:spPr>
          <a:xfrm>
            <a:off x="845840" y="5449450"/>
            <a:ext cx="2880300" cy="748500"/>
          </a:xfrm>
          <a:prstGeom prst="rect">
            <a:avLst/>
          </a:prstGeom>
          <a:noFill/>
          <a:ln>
            <a:noFill/>
          </a:ln>
        </p:spPr>
        <p:txBody>
          <a:bodyPr anchorCtr="0" anchor="ctr" bIns="232725" lIns="232725" spcFirstLastPara="1" rIns="232725" wrap="square" tIns="232725">
            <a:noAutofit/>
          </a:bodyPr>
          <a:lstStyle/>
          <a:p>
            <a:pPr indent="0" lvl="0" marL="0" marR="0" rtl="0" algn="ctr">
              <a:lnSpc>
                <a:spcPct val="100000"/>
              </a:lnSpc>
              <a:spcBef>
                <a:spcPts val="0"/>
              </a:spcBef>
              <a:spcAft>
                <a:spcPts val="0"/>
              </a:spcAft>
              <a:buClr>
                <a:srgbClr val="000000"/>
              </a:buClr>
              <a:buSzPts val="3800"/>
              <a:buFont typeface="Arial"/>
              <a:buNone/>
            </a:pPr>
            <a:r>
              <a:t/>
            </a:r>
            <a:endParaRPr b="1" i="0" sz="3800" u="none" cap="none" strike="noStrike">
              <a:solidFill>
                <a:srgbClr val="FFFFFF"/>
              </a:solidFill>
              <a:latin typeface="Arial"/>
              <a:ea typeface="Arial"/>
              <a:cs typeface="Arial"/>
              <a:sym typeface="Arial"/>
            </a:endParaRPr>
          </a:p>
        </p:txBody>
      </p:sp>
      <p:sp>
        <p:nvSpPr>
          <p:cNvPr id="240" name="Google Shape;240;p29"/>
          <p:cNvSpPr txBox="1"/>
          <p:nvPr/>
        </p:nvSpPr>
        <p:spPr>
          <a:xfrm>
            <a:off x="1276400" y="33100"/>
            <a:ext cx="3182400" cy="749100"/>
          </a:xfrm>
          <a:prstGeom prst="rect">
            <a:avLst/>
          </a:prstGeom>
          <a:noFill/>
          <a:ln>
            <a:noFill/>
          </a:ln>
        </p:spPr>
        <p:txBody>
          <a:bodyPr anchorCtr="0" anchor="ctr" bIns="232725" lIns="232725" spcFirstLastPara="1" rIns="232725" wrap="square" tIns="232725">
            <a:noAutofit/>
          </a:bodyPr>
          <a:lstStyle/>
          <a:p>
            <a:pPr indent="0" lvl="0" marL="0" marR="0" rtl="0" algn="r">
              <a:lnSpc>
                <a:spcPct val="100000"/>
              </a:lnSpc>
              <a:spcBef>
                <a:spcPts val="0"/>
              </a:spcBef>
              <a:spcAft>
                <a:spcPts val="0"/>
              </a:spcAft>
              <a:buClr>
                <a:srgbClr val="000000"/>
              </a:buClr>
              <a:buSzPts val="1700"/>
              <a:buFont typeface="Arial"/>
              <a:buNone/>
            </a:pPr>
            <a:r>
              <a:rPr b="0" i="0" lang="en" sz="1700" u="none" cap="none" strike="noStrike">
                <a:solidFill>
                  <a:schemeClr val="lt1"/>
                </a:solidFill>
                <a:latin typeface="Comfortaa"/>
                <a:ea typeface="Comfortaa"/>
                <a:cs typeface="Comfortaa"/>
                <a:sym typeface="Comfortaa"/>
              </a:rPr>
              <a:t>Catégorie Habitation</a:t>
            </a:r>
            <a:endParaRPr b="0" i="0" sz="1700" u="none" cap="none" strike="noStrike">
              <a:solidFill>
                <a:schemeClr val="lt1"/>
              </a:solidFill>
              <a:latin typeface="Comfortaa"/>
              <a:ea typeface="Comfortaa"/>
              <a:cs typeface="Comfortaa"/>
              <a:sym typeface="Comfortaa"/>
            </a:endParaRPr>
          </a:p>
        </p:txBody>
      </p:sp>
      <p:sp>
        <p:nvSpPr>
          <p:cNvPr id="241" name="Google Shape;241;p29"/>
          <p:cNvSpPr txBox="1"/>
          <p:nvPr/>
        </p:nvSpPr>
        <p:spPr>
          <a:xfrm>
            <a:off x="96200" y="5381104"/>
            <a:ext cx="4362600" cy="951000"/>
          </a:xfrm>
          <a:prstGeom prst="rect">
            <a:avLst/>
          </a:prstGeom>
          <a:noFill/>
          <a:ln>
            <a:noFill/>
          </a:ln>
        </p:spPr>
        <p:txBody>
          <a:bodyPr anchorCtr="0" anchor="ctr" bIns="232725" lIns="232725" spcFirstLastPara="1" rIns="232725" wrap="square" tIns="232725">
            <a:noAutofit/>
          </a:bodyPr>
          <a:lstStyle/>
          <a:p>
            <a:pPr indent="0" lvl="0" marL="0" marR="0" rtl="0" algn="ctr">
              <a:lnSpc>
                <a:spcPct val="100000"/>
              </a:lnSpc>
              <a:spcBef>
                <a:spcPts val="0"/>
              </a:spcBef>
              <a:spcAft>
                <a:spcPts val="0"/>
              </a:spcAft>
              <a:buClr>
                <a:srgbClr val="000000"/>
              </a:buClr>
              <a:buSzPts val="2900"/>
              <a:buFont typeface="Arial"/>
              <a:buNone/>
            </a:pPr>
            <a:r>
              <a:rPr b="0" i="0" lang="en" sz="2400" u="none" cap="none" strike="noStrike">
                <a:solidFill>
                  <a:srgbClr val="FFFFFF"/>
                </a:solidFill>
                <a:latin typeface="Comfortaa"/>
                <a:ea typeface="Comfortaa"/>
                <a:cs typeface="Comfortaa"/>
                <a:sym typeface="Comfortaa"/>
              </a:rPr>
              <a:t>Chauffage gaz d'une maison pendant 1 an</a:t>
            </a:r>
            <a:endParaRPr b="0" i="0" sz="2400" u="none" cap="none" strike="noStrike">
              <a:solidFill>
                <a:srgbClr val="FFFFFF"/>
              </a:solidFill>
              <a:latin typeface="Comfortaa"/>
              <a:ea typeface="Comfortaa"/>
              <a:cs typeface="Comfortaa"/>
              <a:sym typeface="Comfortaa"/>
            </a:endParaRPr>
          </a:p>
        </p:txBody>
      </p:sp>
      <p:pic>
        <p:nvPicPr>
          <p:cNvPr descr="Icon&#10;&#10;Description automatically generated" id="242" name="Google Shape;242;p29"/>
          <p:cNvPicPr preferRelativeResize="0"/>
          <p:nvPr/>
        </p:nvPicPr>
        <p:blipFill rotWithShape="1">
          <a:blip r:embed="rId3">
            <a:alphaModFix/>
          </a:blip>
          <a:srcRect b="0" l="0" r="0" t="0"/>
          <a:stretch/>
        </p:blipFill>
        <p:spPr>
          <a:xfrm>
            <a:off x="1649250" y="3629977"/>
            <a:ext cx="2076890" cy="1330508"/>
          </a:xfrm>
          <a:prstGeom prst="rect">
            <a:avLst/>
          </a:prstGeom>
          <a:noFill/>
          <a:ln>
            <a:noFill/>
          </a:ln>
        </p:spPr>
      </p:pic>
      <p:pic>
        <p:nvPicPr>
          <p:cNvPr descr="House with solid fill" id="243" name="Google Shape;243;p29"/>
          <p:cNvPicPr preferRelativeResize="0"/>
          <p:nvPr/>
        </p:nvPicPr>
        <p:blipFill rotWithShape="1">
          <a:blip r:embed="rId4">
            <a:alphaModFix/>
          </a:blip>
          <a:srcRect b="0" l="0" r="0" t="0"/>
          <a:stretch/>
        </p:blipFill>
        <p:spPr>
          <a:xfrm>
            <a:off x="441806" y="1057774"/>
            <a:ext cx="2823633" cy="2823633"/>
          </a:xfrm>
          <a:prstGeom prst="rect">
            <a:avLst/>
          </a:prstGeom>
          <a:noFill/>
          <a:ln>
            <a:noFill/>
          </a:ln>
        </p:spPr>
      </p:pic>
      <p:sp>
        <p:nvSpPr>
          <p:cNvPr descr="&#10;" id="244" name="Google Shape;244;p29"/>
          <p:cNvSpPr/>
          <p:nvPr/>
        </p:nvSpPr>
        <p:spPr>
          <a:xfrm>
            <a:off x="104700" y="119100"/>
            <a:ext cx="4362600" cy="6162600"/>
          </a:xfrm>
          <a:prstGeom prst="rect">
            <a:avLst/>
          </a:prstGeom>
          <a:noFill/>
          <a:ln cap="flat" cmpd="sng" w="285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8" name="Shape 248"/>
        <p:cNvGrpSpPr/>
        <p:nvPr/>
      </p:nvGrpSpPr>
      <p:grpSpPr>
        <a:xfrm>
          <a:off x="0" y="0"/>
          <a:ext cx="0" cy="0"/>
          <a:chOff x="0" y="0"/>
          <a:chExt cx="0" cy="0"/>
        </a:xfrm>
      </p:grpSpPr>
      <p:sp>
        <p:nvSpPr>
          <p:cNvPr descr="background-color: color" id="249" name="Google Shape;249;p30"/>
          <p:cNvSpPr/>
          <p:nvPr/>
        </p:nvSpPr>
        <p:spPr>
          <a:xfrm>
            <a:off x="104775" y="128800"/>
            <a:ext cx="4362450" cy="515150"/>
          </a:xfrm>
          <a:prstGeom prst="flowChartProcess">
            <a:avLst/>
          </a:prstGeom>
          <a:solidFill>
            <a:srgbClr val="2D3EB0"/>
          </a:solidFill>
          <a:ln>
            <a:noFill/>
          </a:ln>
        </p:spPr>
        <p:txBody>
          <a:bodyPr anchorCtr="0" anchor="ctr" bIns="232225" lIns="232225" spcFirstLastPara="1" rIns="232225" wrap="square" tIns="2322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matic SC"/>
              <a:ea typeface="Amatic SC"/>
              <a:cs typeface="Amatic SC"/>
              <a:sym typeface="Amatic SC"/>
            </a:endParaRPr>
          </a:p>
        </p:txBody>
      </p:sp>
      <p:sp>
        <p:nvSpPr>
          <p:cNvPr descr="background-color: color" id="250" name="Google Shape;250;p30"/>
          <p:cNvSpPr/>
          <p:nvPr/>
        </p:nvSpPr>
        <p:spPr>
          <a:xfrm>
            <a:off x="104775" y="5376426"/>
            <a:ext cx="4362450" cy="905275"/>
          </a:xfrm>
          <a:prstGeom prst="flowChartProcess">
            <a:avLst/>
          </a:prstGeom>
          <a:solidFill>
            <a:srgbClr val="2D3EB0"/>
          </a:solidFill>
          <a:ln>
            <a:noFill/>
          </a:ln>
        </p:spPr>
        <p:txBody>
          <a:bodyPr anchorCtr="0" anchor="ctr" bIns="232225" lIns="232225" spcFirstLastPara="1" rIns="232225" wrap="square" tIns="2322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1" name="Google Shape;251;p30"/>
          <p:cNvSpPr txBox="1"/>
          <p:nvPr/>
        </p:nvSpPr>
        <p:spPr>
          <a:xfrm>
            <a:off x="2266950" y="5462556"/>
            <a:ext cx="2880300" cy="834300"/>
          </a:xfrm>
          <a:prstGeom prst="rect">
            <a:avLst/>
          </a:prstGeom>
          <a:noFill/>
          <a:ln>
            <a:noFill/>
          </a:ln>
        </p:spPr>
        <p:txBody>
          <a:bodyPr anchorCtr="0" anchor="ctr" bIns="232725" lIns="232725" spcFirstLastPara="1" rIns="232725" wrap="square" tIns="232725">
            <a:noAutofit/>
          </a:bodyPr>
          <a:lstStyle/>
          <a:p>
            <a:pPr indent="0" lvl="0" marL="0" marR="0" rtl="0" algn="l">
              <a:lnSpc>
                <a:spcPct val="100000"/>
              </a:lnSpc>
              <a:spcBef>
                <a:spcPts val="0"/>
              </a:spcBef>
              <a:spcAft>
                <a:spcPts val="0"/>
              </a:spcAft>
              <a:buClr>
                <a:srgbClr val="000000"/>
              </a:buClr>
              <a:buSzPts val="2800"/>
              <a:buFont typeface="Arial"/>
              <a:buNone/>
            </a:pPr>
            <a:r>
              <a:rPr b="1" i="0" lang="en" sz="2600" u="none" cap="none" strike="noStrike">
                <a:solidFill>
                  <a:srgbClr val="CCCCCC"/>
                </a:solidFill>
                <a:latin typeface="Comfortaa"/>
                <a:ea typeface="Comfortaa"/>
                <a:cs typeface="Comfortaa"/>
                <a:sym typeface="Comfortaa"/>
              </a:rPr>
              <a:t>kgCO2eq</a:t>
            </a:r>
            <a:endParaRPr b="1" i="0" sz="2600" u="none" cap="none" strike="noStrike">
              <a:solidFill>
                <a:srgbClr val="CCCCCC"/>
              </a:solidFill>
              <a:latin typeface="Comfortaa"/>
              <a:ea typeface="Comfortaa"/>
              <a:cs typeface="Comfortaa"/>
              <a:sym typeface="Comfortaa"/>
            </a:endParaRPr>
          </a:p>
        </p:txBody>
      </p:sp>
      <p:sp>
        <p:nvSpPr>
          <p:cNvPr id="252" name="Google Shape;252;p30"/>
          <p:cNvSpPr txBox="1"/>
          <p:nvPr/>
        </p:nvSpPr>
        <p:spPr>
          <a:xfrm>
            <a:off x="-270510" y="5462556"/>
            <a:ext cx="2880300" cy="834300"/>
          </a:xfrm>
          <a:prstGeom prst="rect">
            <a:avLst/>
          </a:prstGeom>
          <a:noFill/>
          <a:ln>
            <a:noFill/>
          </a:ln>
        </p:spPr>
        <p:txBody>
          <a:bodyPr anchorCtr="0" anchor="ctr" bIns="232725" lIns="232725" spcFirstLastPara="1" rIns="232725" wrap="square" tIns="232725">
            <a:noAutofit/>
          </a:bodyPr>
          <a:lstStyle/>
          <a:p>
            <a:pPr indent="0" lvl="0" marL="0" marR="0" rtl="0" algn="r">
              <a:lnSpc>
                <a:spcPct val="100000"/>
              </a:lnSpc>
              <a:spcBef>
                <a:spcPts val="0"/>
              </a:spcBef>
              <a:spcAft>
                <a:spcPts val="0"/>
              </a:spcAft>
              <a:buClr>
                <a:srgbClr val="000000"/>
              </a:buClr>
              <a:buSzPts val="3800"/>
              <a:buFont typeface="Arial"/>
              <a:buNone/>
            </a:pPr>
            <a:r>
              <a:rPr b="1" i="0" lang="en" sz="2600" u="none" cap="none" strike="noStrike">
                <a:solidFill>
                  <a:srgbClr val="FFFFFF"/>
                </a:solidFill>
                <a:latin typeface="Comfortaa"/>
                <a:ea typeface="Comfortaa"/>
                <a:cs typeface="Comfortaa"/>
                <a:sym typeface="Comfortaa"/>
              </a:rPr>
              <a:t>5537</a:t>
            </a:r>
            <a:endParaRPr b="1" i="0" sz="2600" u="none" cap="none" strike="noStrike">
              <a:solidFill>
                <a:srgbClr val="FFFFFF"/>
              </a:solidFill>
              <a:latin typeface="Comfortaa"/>
              <a:ea typeface="Comfortaa"/>
              <a:cs typeface="Comfortaa"/>
              <a:sym typeface="Comfortaa"/>
            </a:endParaRPr>
          </a:p>
        </p:txBody>
      </p:sp>
      <p:sp>
        <p:nvSpPr>
          <p:cNvPr id="253" name="Google Shape;253;p30"/>
          <p:cNvSpPr txBox="1"/>
          <p:nvPr/>
        </p:nvSpPr>
        <p:spPr>
          <a:xfrm>
            <a:off x="206075" y="782200"/>
            <a:ext cx="4089900" cy="4317000"/>
          </a:xfrm>
          <a:prstGeom prst="rect">
            <a:avLst/>
          </a:prstGeom>
          <a:noFill/>
          <a:ln>
            <a:noFill/>
          </a:ln>
        </p:spPr>
        <p:txBody>
          <a:bodyPr anchorCtr="0" anchor="ctr" bIns="91425" lIns="91425" spcFirstLastPara="1" rIns="91425" wrap="square" tIns="91425">
            <a:noAutofit/>
          </a:bodyPr>
          <a:lstStyle/>
          <a:p>
            <a:pPr indent="0" lvl="0" marL="0" marR="0" rtl="0" algn="ctr">
              <a:lnSpc>
                <a:spcPct val="150000"/>
              </a:lnSpc>
              <a:spcBef>
                <a:spcPts val="0"/>
              </a:spcBef>
              <a:spcAft>
                <a:spcPts val="0"/>
              </a:spcAft>
              <a:buClr>
                <a:srgbClr val="000000"/>
              </a:buClr>
              <a:buSzPts val="2100"/>
              <a:buFont typeface="Arial"/>
              <a:buNone/>
            </a:pPr>
            <a:r>
              <a:rPr b="1" i="0" lang="en" sz="1700" u="none" cap="none" strike="noStrike">
                <a:solidFill>
                  <a:schemeClr val="dk1"/>
                </a:solidFill>
                <a:latin typeface="Comfortaa"/>
                <a:ea typeface="Comfortaa"/>
                <a:cs typeface="Comfortaa"/>
                <a:sym typeface="Comfortaa"/>
              </a:rPr>
              <a:t>Lorsque le gaz brûle dans la chaudière pour chauffer la maison, il contribue à émettre une quantité importante de gaz à effet de serre. Réduire la température de chauffage permet de réduire la quantité de gaz utilisé et donc la quantité de CO2 émis.</a:t>
            </a:r>
            <a:endParaRPr b="0" i="0" sz="2100" u="none" cap="none" strike="noStrike">
              <a:solidFill>
                <a:srgbClr val="000000"/>
              </a:solidFill>
              <a:latin typeface="Comfortaa"/>
              <a:ea typeface="Comfortaa"/>
              <a:cs typeface="Comfortaa"/>
              <a:sym typeface="Comfortaa"/>
            </a:endParaRPr>
          </a:p>
        </p:txBody>
      </p:sp>
      <p:sp>
        <p:nvSpPr>
          <p:cNvPr id="254" name="Google Shape;254;p30"/>
          <p:cNvSpPr txBox="1"/>
          <p:nvPr/>
        </p:nvSpPr>
        <p:spPr>
          <a:xfrm>
            <a:off x="1276400" y="33100"/>
            <a:ext cx="3182400" cy="749100"/>
          </a:xfrm>
          <a:prstGeom prst="rect">
            <a:avLst/>
          </a:prstGeom>
          <a:noFill/>
          <a:ln>
            <a:noFill/>
          </a:ln>
        </p:spPr>
        <p:txBody>
          <a:bodyPr anchorCtr="0" anchor="ctr" bIns="232725" lIns="232725" spcFirstLastPara="1" rIns="232725" wrap="square" tIns="232725">
            <a:noAutofit/>
          </a:bodyPr>
          <a:lstStyle/>
          <a:p>
            <a:pPr indent="0" lvl="0" marL="0" marR="0" rtl="0" algn="r">
              <a:lnSpc>
                <a:spcPct val="100000"/>
              </a:lnSpc>
              <a:spcBef>
                <a:spcPts val="0"/>
              </a:spcBef>
              <a:spcAft>
                <a:spcPts val="0"/>
              </a:spcAft>
              <a:buClr>
                <a:srgbClr val="000000"/>
              </a:buClr>
              <a:buSzPts val="1700"/>
              <a:buFont typeface="Arial"/>
              <a:buNone/>
            </a:pPr>
            <a:r>
              <a:rPr b="0" i="0" lang="en" sz="1700" u="none" cap="none" strike="noStrike">
                <a:solidFill>
                  <a:schemeClr val="lt1"/>
                </a:solidFill>
                <a:latin typeface="Comfortaa"/>
                <a:ea typeface="Comfortaa"/>
                <a:cs typeface="Comfortaa"/>
                <a:sym typeface="Comfortaa"/>
              </a:rPr>
              <a:t>Catégorie Habitation</a:t>
            </a:r>
            <a:endParaRPr b="0" i="0" sz="1700" u="none" cap="none" strike="noStrike">
              <a:solidFill>
                <a:schemeClr val="lt1"/>
              </a:solidFill>
              <a:latin typeface="Comfortaa"/>
              <a:ea typeface="Comfortaa"/>
              <a:cs typeface="Comfortaa"/>
              <a:sym typeface="Comfortaa"/>
            </a:endParaRPr>
          </a:p>
        </p:txBody>
      </p:sp>
      <p:sp>
        <p:nvSpPr>
          <p:cNvPr descr="&#10;" id="255" name="Google Shape;255;p30"/>
          <p:cNvSpPr/>
          <p:nvPr/>
        </p:nvSpPr>
        <p:spPr>
          <a:xfrm>
            <a:off x="104700" y="119100"/>
            <a:ext cx="4362600" cy="6162600"/>
          </a:xfrm>
          <a:prstGeom prst="rect">
            <a:avLst/>
          </a:prstGeom>
          <a:noFill/>
          <a:ln cap="flat" cmpd="sng" w="285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9" name="Shape 259"/>
        <p:cNvGrpSpPr/>
        <p:nvPr/>
      </p:nvGrpSpPr>
      <p:grpSpPr>
        <a:xfrm>
          <a:off x="0" y="0"/>
          <a:ext cx="0" cy="0"/>
          <a:chOff x="0" y="0"/>
          <a:chExt cx="0" cy="0"/>
        </a:xfrm>
      </p:grpSpPr>
      <p:sp>
        <p:nvSpPr>
          <p:cNvPr descr="background-color: color" id="260" name="Google Shape;260;p31"/>
          <p:cNvSpPr/>
          <p:nvPr/>
        </p:nvSpPr>
        <p:spPr>
          <a:xfrm>
            <a:off x="104775" y="128800"/>
            <a:ext cx="4362450" cy="515150"/>
          </a:xfrm>
          <a:prstGeom prst="flowChartProcess">
            <a:avLst/>
          </a:prstGeom>
          <a:solidFill>
            <a:srgbClr val="2D3EB0"/>
          </a:solidFill>
          <a:ln>
            <a:noFill/>
          </a:ln>
        </p:spPr>
        <p:txBody>
          <a:bodyPr anchorCtr="0" anchor="ctr" bIns="232225" lIns="232225" spcFirstLastPara="1" rIns="232225" wrap="square" tIns="2322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matic SC"/>
              <a:ea typeface="Amatic SC"/>
              <a:cs typeface="Amatic SC"/>
              <a:sym typeface="Amatic SC"/>
            </a:endParaRPr>
          </a:p>
        </p:txBody>
      </p:sp>
      <p:sp>
        <p:nvSpPr>
          <p:cNvPr descr="background-color: color" id="261" name="Google Shape;261;p31"/>
          <p:cNvSpPr/>
          <p:nvPr/>
        </p:nvSpPr>
        <p:spPr>
          <a:xfrm>
            <a:off x="104775" y="5372200"/>
            <a:ext cx="4362450" cy="902860"/>
          </a:xfrm>
          <a:prstGeom prst="flowChartProcess">
            <a:avLst/>
          </a:prstGeom>
          <a:solidFill>
            <a:srgbClr val="2D3EB0"/>
          </a:solidFill>
          <a:ln>
            <a:noFill/>
          </a:ln>
        </p:spPr>
        <p:txBody>
          <a:bodyPr anchorCtr="0" anchor="ctr" bIns="232225" lIns="232225" spcFirstLastPara="1" rIns="232225" wrap="square" tIns="2322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2" name="Google Shape;262;p31"/>
          <p:cNvSpPr txBox="1"/>
          <p:nvPr/>
        </p:nvSpPr>
        <p:spPr>
          <a:xfrm>
            <a:off x="845840" y="5449450"/>
            <a:ext cx="2880300" cy="748500"/>
          </a:xfrm>
          <a:prstGeom prst="rect">
            <a:avLst/>
          </a:prstGeom>
          <a:noFill/>
          <a:ln>
            <a:noFill/>
          </a:ln>
        </p:spPr>
        <p:txBody>
          <a:bodyPr anchorCtr="0" anchor="ctr" bIns="232725" lIns="232725" spcFirstLastPara="1" rIns="232725" wrap="square" tIns="232725">
            <a:noAutofit/>
          </a:bodyPr>
          <a:lstStyle/>
          <a:p>
            <a:pPr indent="0" lvl="0" marL="0" marR="0" rtl="0" algn="ctr">
              <a:lnSpc>
                <a:spcPct val="100000"/>
              </a:lnSpc>
              <a:spcBef>
                <a:spcPts val="0"/>
              </a:spcBef>
              <a:spcAft>
                <a:spcPts val="0"/>
              </a:spcAft>
              <a:buClr>
                <a:srgbClr val="000000"/>
              </a:buClr>
              <a:buSzPts val="3800"/>
              <a:buFont typeface="Arial"/>
              <a:buNone/>
            </a:pPr>
            <a:r>
              <a:t/>
            </a:r>
            <a:endParaRPr b="1" i="0" sz="3800" u="none" cap="none" strike="noStrike">
              <a:solidFill>
                <a:srgbClr val="FFFFFF"/>
              </a:solidFill>
              <a:latin typeface="Arial"/>
              <a:ea typeface="Arial"/>
              <a:cs typeface="Arial"/>
              <a:sym typeface="Arial"/>
            </a:endParaRPr>
          </a:p>
        </p:txBody>
      </p:sp>
      <p:sp>
        <p:nvSpPr>
          <p:cNvPr id="263" name="Google Shape;263;p31"/>
          <p:cNvSpPr txBox="1"/>
          <p:nvPr/>
        </p:nvSpPr>
        <p:spPr>
          <a:xfrm>
            <a:off x="1276400" y="33100"/>
            <a:ext cx="3182400" cy="749100"/>
          </a:xfrm>
          <a:prstGeom prst="rect">
            <a:avLst/>
          </a:prstGeom>
          <a:noFill/>
          <a:ln>
            <a:noFill/>
          </a:ln>
        </p:spPr>
        <p:txBody>
          <a:bodyPr anchorCtr="0" anchor="ctr" bIns="232725" lIns="232725" spcFirstLastPara="1" rIns="232725" wrap="square" tIns="232725">
            <a:noAutofit/>
          </a:bodyPr>
          <a:lstStyle/>
          <a:p>
            <a:pPr indent="0" lvl="0" marL="0" marR="0" rtl="0" algn="r">
              <a:lnSpc>
                <a:spcPct val="100000"/>
              </a:lnSpc>
              <a:spcBef>
                <a:spcPts val="0"/>
              </a:spcBef>
              <a:spcAft>
                <a:spcPts val="0"/>
              </a:spcAft>
              <a:buClr>
                <a:srgbClr val="000000"/>
              </a:buClr>
              <a:buSzPts val="1700"/>
              <a:buFont typeface="Arial"/>
              <a:buNone/>
            </a:pPr>
            <a:r>
              <a:rPr b="0" i="0" lang="en" sz="1700" u="none" cap="none" strike="noStrike">
                <a:solidFill>
                  <a:schemeClr val="lt1"/>
                </a:solidFill>
                <a:latin typeface="Comfortaa"/>
                <a:ea typeface="Comfortaa"/>
                <a:cs typeface="Comfortaa"/>
                <a:sym typeface="Comfortaa"/>
              </a:rPr>
              <a:t>Catégorie Habitation</a:t>
            </a:r>
            <a:endParaRPr b="0" i="0" sz="1700" u="none" cap="none" strike="noStrike">
              <a:solidFill>
                <a:schemeClr val="lt1"/>
              </a:solidFill>
              <a:latin typeface="Comfortaa"/>
              <a:ea typeface="Comfortaa"/>
              <a:cs typeface="Comfortaa"/>
              <a:sym typeface="Comfortaa"/>
            </a:endParaRPr>
          </a:p>
        </p:txBody>
      </p:sp>
      <p:sp>
        <p:nvSpPr>
          <p:cNvPr id="264" name="Google Shape;264;p31"/>
          <p:cNvSpPr txBox="1"/>
          <p:nvPr/>
        </p:nvSpPr>
        <p:spPr>
          <a:xfrm>
            <a:off x="96200" y="5381104"/>
            <a:ext cx="4362600" cy="951000"/>
          </a:xfrm>
          <a:prstGeom prst="rect">
            <a:avLst/>
          </a:prstGeom>
          <a:noFill/>
          <a:ln>
            <a:noFill/>
          </a:ln>
        </p:spPr>
        <p:txBody>
          <a:bodyPr anchorCtr="0" anchor="ctr" bIns="232725" lIns="45700" spcFirstLastPara="1" rIns="45700" wrap="square" tIns="232725">
            <a:noAutofit/>
          </a:bodyPr>
          <a:lstStyle/>
          <a:p>
            <a:pPr indent="0" lvl="0" marL="0" marR="0" rtl="0" algn="ctr">
              <a:lnSpc>
                <a:spcPct val="100000"/>
              </a:lnSpc>
              <a:spcBef>
                <a:spcPts val="0"/>
              </a:spcBef>
              <a:spcAft>
                <a:spcPts val="0"/>
              </a:spcAft>
              <a:buClr>
                <a:srgbClr val="000000"/>
              </a:buClr>
              <a:buSzPts val="2900"/>
              <a:buFont typeface="Arial"/>
              <a:buNone/>
            </a:pPr>
            <a:r>
              <a:rPr b="0" i="0" lang="en" sz="2400" u="none" cap="none" strike="noStrike">
                <a:solidFill>
                  <a:srgbClr val="FFFFFF"/>
                </a:solidFill>
                <a:latin typeface="Comfortaa"/>
                <a:ea typeface="Comfortaa"/>
                <a:cs typeface="Comfortaa"/>
                <a:sym typeface="Comfortaa"/>
              </a:rPr>
              <a:t>Chauffage fioul d'une maison de pendant 1 an</a:t>
            </a:r>
            <a:endParaRPr b="0" i="0" sz="2400" u="none" cap="none" strike="noStrike">
              <a:solidFill>
                <a:srgbClr val="FFFFFF"/>
              </a:solidFill>
              <a:latin typeface="Comfortaa"/>
              <a:ea typeface="Comfortaa"/>
              <a:cs typeface="Comfortaa"/>
              <a:sym typeface="Comfortaa"/>
            </a:endParaRPr>
          </a:p>
        </p:txBody>
      </p:sp>
      <p:pic>
        <p:nvPicPr>
          <p:cNvPr descr="Oil Barrel outline" id="265" name="Google Shape;265;p31"/>
          <p:cNvPicPr preferRelativeResize="0"/>
          <p:nvPr/>
        </p:nvPicPr>
        <p:blipFill rotWithShape="1">
          <a:blip r:embed="rId3">
            <a:alphaModFix/>
          </a:blip>
          <a:srcRect b="0" l="0" r="0" t="0"/>
          <a:stretch/>
        </p:blipFill>
        <p:spPr>
          <a:xfrm>
            <a:off x="709048" y="1477960"/>
            <a:ext cx="3094040" cy="3094040"/>
          </a:xfrm>
          <a:prstGeom prst="rect">
            <a:avLst/>
          </a:prstGeom>
          <a:noFill/>
          <a:ln>
            <a:noFill/>
          </a:ln>
        </p:spPr>
      </p:pic>
      <p:sp>
        <p:nvSpPr>
          <p:cNvPr descr="&#10;" id="266" name="Google Shape;266;p31"/>
          <p:cNvSpPr/>
          <p:nvPr/>
        </p:nvSpPr>
        <p:spPr>
          <a:xfrm>
            <a:off x="104700" y="119100"/>
            <a:ext cx="4362600" cy="6162600"/>
          </a:xfrm>
          <a:prstGeom prst="rect">
            <a:avLst/>
          </a:prstGeom>
          <a:noFill/>
          <a:ln cap="flat" cmpd="sng" w="285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0" name="Shape 270"/>
        <p:cNvGrpSpPr/>
        <p:nvPr/>
      </p:nvGrpSpPr>
      <p:grpSpPr>
        <a:xfrm>
          <a:off x="0" y="0"/>
          <a:ext cx="0" cy="0"/>
          <a:chOff x="0" y="0"/>
          <a:chExt cx="0" cy="0"/>
        </a:xfrm>
      </p:grpSpPr>
      <p:sp>
        <p:nvSpPr>
          <p:cNvPr descr="background-color: color" id="271" name="Google Shape;271;p32"/>
          <p:cNvSpPr/>
          <p:nvPr/>
        </p:nvSpPr>
        <p:spPr>
          <a:xfrm>
            <a:off x="104775" y="128800"/>
            <a:ext cx="4362450" cy="515150"/>
          </a:xfrm>
          <a:prstGeom prst="flowChartProcess">
            <a:avLst/>
          </a:prstGeom>
          <a:solidFill>
            <a:srgbClr val="2D3EB0"/>
          </a:solidFill>
          <a:ln>
            <a:noFill/>
          </a:ln>
        </p:spPr>
        <p:txBody>
          <a:bodyPr anchorCtr="0" anchor="ctr" bIns="232225" lIns="232225" spcFirstLastPara="1" rIns="232225" wrap="square" tIns="2322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matic SC"/>
              <a:ea typeface="Amatic SC"/>
              <a:cs typeface="Amatic SC"/>
              <a:sym typeface="Amatic SC"/>
            </a:endParaRPr>
          </a:p>
        </p:txBody>
      </p:sp>
      <p:sp>
        <p:nvSpPr>
          <p:cNvPr descr="background-color: color" id="272" name="Google Shape;272;p32"/>
          <p:cNvSpPr/>
          <p:nvPr/>
        </p:nvSpPr>
        <p:spPr>
          <a:xfrm>
            <a:off x="104775" y="5376426"/>
            <a:ext cx="4362450" cy="905275"/>
          </a:xfrm>
          <a:prstGeom prst="flowChartProcess">
            <a:avLst/>
          </a:prstGeom>
          <a:solidFill>
            <a:srgbClr val="2D3EB0"/>
          </a:solidFill>
          <a:ln>
            <a:noFill/>
          </a:ln>
        </p:spPr>
        <p:txBody>
          <a:bodyPr anchorCtr="0" anchor="ctr" bIns="232225" lIns="232225" spcFirstLastPara="1" rIns="232225" wrap="square" tIns="2322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3" name="Google Shape;273;p32"/>
          <p:cNvSpPr txBox="1"/>
          <p:nvPr/>
        </p:nvSpPr>
        <p:spPr>
          <a:xfrm>
            <a:off x="2266950" y="5462556"/>
            <a:ext cx="2880300" cy="834300"/>
          </a:xfrm>
          <a:prstGeom prst="rect">
            <a:avLst/>
          </a:prstGeom>
          <a:noFill/>
          <a:ln>
            <a:noFill/>
          </a:ln>
        </p:spPr>
        <p:txBody>
          <a:bodyPr anchorCtr="0" anchor="ctr" bIns="232725" lIns="232725" spcFirstLastPara="1" rIns="232725" wrap="square" tIns="232725">
            <a:noAutofit/>
          </a:bodyPr>
          <a:lstStyle/>
          <a:p>
            <a:pPr indent="0" lvl="0" marL="0" marR="0" rtl="0" algn="l">
              <a:lnSpc>
                <a:spcPct val="100000"/>
              </a:lnSpc>
              <a:spcBef>
                <a:spcPts val="0"/>
              </a:spcBef>
              <a:spcAft>
                <a:spcPts val="0"/>
              </a:spcAft>
              <a:buClr>
                <a:srgbClr val="000000"/>
              </a:buClr>
              <a:buSzPts val="2800"/>
              <a:buFont typeface="Arial"/>
              <a:buNone/>
            </a:pPr>
            <a:r>
              <a:rPr b="1" i="0" lang="en" sz="2700" u="none" cap="none" strike="noStrike">
                <a:solidFill>
                  <a:srgbClr val="CCCCCC"/>
                </a:solidFill>
                <a:latin typeface="Comfortaa"/>
                <a:ea typeface="Comfortaa"/>
                <a:cs typeface="Comfortaa"/>
                <a:sym typeface="Comfortaa"/>
              </a:rPr>
              <a:t>kgCO2eq</a:t>
            </a:r>
            <a:endParaRPr b="1" i="0" sz="2700" u="none" cap="none" strike="noStrike">
              <a:solidFill>
                <a:srgbClr val="CCCCCC"/>
              </a:solidFill>
              <a:latin typeface="Comfortaa"/>
              <a:ea typeface="Comfortaa"/>
              <a:cs typeface="Comfortaa"/>
              <a:sym typeface="Comfortaa"/>
            </a:endParaRPr>
          </a:p>
        </p:txBody>
      </p:sp>
      <p:sp>
        <p:nvSpPr>
          <p:cNvPr id="274" name="Google Shape;274;p32"/>
          <p:cNvSpPr txBox="1"/>
          <p:nvPr/>
        </p:nvSpPr>
        <p:spPr>
          <a:xfrm>
            <a:off x="-270510" y="5462556"/>
            <a:ext cx="2880300" cy="834300"/>
          </a:xfrm>
          <a:prstGeom prst="rect">
            <a:avLst/>
          </a:prstGeom>
          <a:noFill/>
          <a:ln>
            <a:noFill/>
          </a:ln>
        </p:spPr>
        <p:txBody>
          <a:bodyPr anchorCtr="0" anchor="ctr" bIns="232725" lIns="232725" spcFirstLastPara="1" rIns="232725" wrap="square" tIns="232725">
            <a:noAutofit/>
          </a:bodyPr>
          <a:lstStyle/>
          <a:p>
            <a:pPr indent="0" lvl="0" marL="0" marR="0" rtl="0" algn="r">
              <a:lnSpc>
                <a:spcPct val="100000"/>
              </a:lnSpc>
              <a:spcBef>
                <a:spcPts val="0"/>
              </a:spcBef>
              <a:spcAft>
                <a:spcPts val="0"/>
              </a:spcAft>
              <a:buClr>
                <a:srgbClr val="000000"/>
              </a:buClr>
              <a:buSzPts val="3800"/>
              <a:buFont typeface="Arial"/>
              <a:buNone/>
            </a:pPr>
            <a:r>
              <a:rPr b="1" i="0" lang="en" sz="2700" u="none" cap="none" strike="noStrike">
                <a:solidFill>
                  <a:srgbClr val="FFFFFF"/>
                </a:solidFill>
                <a:latin typeface="Comfortaa"/>
                <a:ea typeface="Comfortaa"/>
                <a:cs typeface="Comfortaa"/>
                <a:sym typeface="Comfortaa"/>
              </a:rPr>
              <a:t>7902</a:t>
            </a:r>
            <a:endParaRPr b="1" i="0" sz="2700" u="none" cap="none" strike="noStrike">
              <a:solidFill>
                <a:srgbClr val="FFFFFF"/>
              </a:solidFill>
              <a:latin typeface="Comfortaa"/>
              <a:ea typeface="Comfortaa"/>
              <a:cs typeface="Comfortaa"/>
              <a:sym typeface="Comfortaa"/>
            </a:endParaRPr>
          </a:p>
        </p:txBody>
      </p:sp>
      <p:sp>
        <p:nvSpPr>
          <p:cNvPr id="275" name="Google Shape;275;p32"/>
          <p:cNvSpPr txBox="1"/>
          <p:nvPr/>
        </p:nvSpPr>
        <p:spPr>
          <a:xfrm>
            <a:off x="206075" y="782200"/>
            <a:ext cx="4089900" cy="4317000"/>
          </a:xfrm>
          <a:prstGeom prst="rect">
            <a:avLst/>
          </a:prstGeom>
          <a:noFill/>
          <a:ln>
            <a:noFill/>
          </a:ln>
        </p:spPr>
        <p:txBody>
          <a:bodyPr anchorCtr="0" anchor="ctr" bIns="91425" lIns="91425" spcFirstLastPara="1" rIns="91425" wrap="square" tIns="91425">
            <a:noAutofit/>
          </a:bodyPr>
          <a:lstStyle/>
          <a:p>
            <a:pPr indent="0" lvl="0" marL="0" marR="0" rtl="0" algn="ctr">
              <a:lnSpc>
                <a:spcPct val="150000"/>
              </a:lnSpc>
              <a:spcBef>
                <a:spcPts val="0"/>
              </a:spcBef>
              <a:spcAft>
                <a:spcPts val="0"/>
              </a:spcAft>
              <a:buClr>
                <a:srgbClr val="000000"/>
              </a:buClr>
              <a:buSzPts val="2100"/>
              <a:buFont typeface="Arial"/>
              <a:buNone/>
            </a:pPr>
            <a:r>
              <a:rPr b="0" i="0" lang="en" sz="1700" u="none" cap="none" strike="noStrike">
                <a:solidFill>
                  <a:schemeClr val="dk1"/>
                </a:solidFill>
                <a:latin typeface="Comfortaa"/>
                <a:ea typeface="Comfortaa"/>
                <a:cs typeface="Comfortaa"/>
                <a:sym typeface="Comfortaa"/>
              </a:rPr>
              <a:t>Le fioul domestique est un dérivé du pétrole qui émet beaucoup de gaz à effet de serre.</a:t>
            </a:r>
            <a:endParaRPr b="0" i="0" sz="2800" u="none" cap="none" strike="noStrike">
              <a:solidFill>
                <a:srgbClr val="000000"/>
              </a:solidFill>
              <a:latin typeface="Comfortaa"/>
              <a:ea typeface="Comfortaa"/>
              <a:cs typeface="Comfortaa"/>
              <a:sym typeface="Comfortaa"/>
            </a:endParaRPr>
          </a:p>
        </p:txBody>
      </p:sp>
      <p:sp>
        <p:nvSpPr>
          <p:cNvPr id="276" name="Google Shape;276;p32"/>
          <p:cNvSpPr txBox="1"/>
          <p:nvPr/>
        </p:nvSpPr>
        <p:spPr>
          <a:xfrm>
            <a:off x="1276400" y="33100"/>
            <a:ext cx="3182400" cy="749100"/>
          </a:xfrm>
          <a:prstGeom prst="rect">
            <a:avLst/>
          </a:prstGeom>
          <a:noFill/>
          <a:ln>
            <a:noFill/>
          </a:ln>
        </p:spPr>
        <p:txBody>
          <a:bodyPr anchorCtr="0" anchor="ctr" bIns="232725" lIns="232725" spcFirstLastPara="1" rIns="232725" wrap="square" tIns="232725">
            <a:noAutofit/>
          </a:bodyPr>
          <a:lstStyle/>
          <a:p>
            <a:pPr indent="0" lvl="0" marL="0" marR="0" rtl="0" algn="r">
              <a:lnSpc>
                <a:spcPct val="100000"/>
              </a:lnSpc>
              <a:spcBef>
                <a:spcPts val="0"/>
              </a:spcBef>
              <a:spcAft>
                <a:spcPts val="0"/>
              </a:spcAft>
              <a:buClr>
                <a:srgbClr val="000000"/>
              </a:buClr>
              <a:buSzPts val="1700"/>
              <a:buFont typeface="Arial"/>
              <a:buNone/>
            </a:pPr>
            <a:r>
              <a:rPr b="0" i="0" lang="en" sz="1700" u="none" cap="none" strike="noStrike">
                <a:solidFill>
                  <a:schemeClr val="lt1"/>
                </a:solidFill>
                <a:latin typeface="Comfortaa"/>
                <a:ea typeface="Comfortaa"/>
                <a:cs typeface="Comfortaa"/>
                <a:sym typeface="Comfortaa"/>
              </a:rPr>
              <a:t>Catégorie Habitation</a:t>
            </a:r>
            <a:endParaRPr b="0" i="0" sz="1700" u="none" cap="none" strike="noStrike">
              <a:solidFill>
                <a:schemeClr val="lt1"/>
              </a:solidFill>
              <a:latin typeface="Comfortaa"/>
              <a:ea typeface="Comfortaa"/>
              <a:cs typeface="Comfortaa"/>
              <a:sym typeface="Comfortaa"/>
            </a:endParaRPr>
          </a:p>
        </p:txBody>
      </p:sp>
      <p:sp>
        <p:nvSpPr>
          <p:cNvPr descr="&#10;" id="277" name="Google Shape;277;p32"/>
          <p:cNvSpPr/>
          <p:nvPr/>
        </p:nvSpPr>
        <p:spPr>
          <a:xfrm>
            <a:off x="104700" y="119100"/>
            <a:ext cx="4362600" cy="6162600"/>
          </a:xfrm>
          <a:prstGeom prst="rect">
            <a:avLst/>
          </a:prstGeom>
          <a:noFill/>
          <a:ln cap="flat" cmpd="sng" w="285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1" name="Shape 281"/>
        <p:cNvGrpSpPr/>
        <p:nvPr/>
      </p:nvGrpSpPr>
      <p:grpSpPr>
        <a:xfrm>
          <a:off x="0" y="0"/>
          <a:ext cx="0" cy="0"/>
          <a:chOff x="0" y="0"/>
          <a:chExt cx="0" cy="0"/>
        </a:xfrm>
      </p:grpSpPr>
      <p:sp>
        <p:nvSpPr>
          <p:cNvPr descr="background-color: color" id="282" name="Google Shape;282;p33"/>
          <p:cNvSpPr/>
          <p:nvPr/>
        </p:nvSpPr>
        <p:spPr>
          <a:xfrm>
            <a:off x="104775" y="128800"/>
            <a:ext cx="4362450" cy="515150"/>
          </a:xfrm>
          <a:prstGeom prst="flowChartProcess">
            <a:avLst/>
          </a:prstGeom>
          <a:solidFill>
            <a:srgbClr val="2D3EB0"/>
          </a:solidFill>
          <a:ln>
            <a:noFill/>
          </a:ln>
        </p:spPr>
        <p:txBody>
          <a:bodyPr anchorCtr="0" anchor="ctr" bIns="232225" lIns="232225" spcFirstLastPara="1" rIns="232225" wrap="square" tIns="2322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matic SC"/>
              <a:ea typeface="Amatic SC"/>
              <a:cs typeface="Amatic SC"/>
              <a:sym typeface="Amatic SC"/>
            </a:endParaRPr>
          </a:p>
        </p:txBody>
      </p:sp>
      <p:sp>
        <p:nvSpPr>
          <p:cNvPr descr="background-color: color" id="283" name="Google Shape;283;p33"/>
          <p:cNvSpPr/>
          <p:nvPr/>
        </p:nvSpPr>
        <p:spPr>
          <a:xfrm>
            <a:off x="104775" y="5372200"/>
            <a:ext cx="4362450" cy="902860"/>
          </a:xfrm>
          <a:prstGeom prst="flowChartProcess">
            <a:avLst/>
          </a:prstGeom>
          <a:solidFill>
            <a:srgbClr val="2D3EB0"/>
          </a:solidFill>
          <a:ln>
            <a:noFill/>
          </a:ln>
        </p:spPr>
        <p:txBody>
          <a:bodyPr anchorCtr="0" anchor="ctr" bIns="232225" lIns="232225" spcFirstLastPara="1" rIns="232225" wrap="square" tIns="2322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4" name="Google Shape;284;p33"/>
          <p:cNvSpPr txBox="1"/>
          <p:nvPr/>
        </p:nvSpPr>
        <p:spPr>
          <a:xfrm>
            <a:off x="845840" y="5449450"/>
            <a:ext cx="2880300" cy="748500"/>
          </a:xfrm>
          <a:prstGeom prst="rect">
            <a:avLst/>
          </a:prstGeom>
          <a:noFill/>
          <a:ln>
            <a:noFill/>
          </a:ln>
        </p:spPr>
        <p:txBody>
          <a:bodyPr anchorCtr="0" anchor="ctr" bIns="232725" lIns="232725" spcFirstLastPara="1" rIns="232725" wrap="square" tIns="232725">
            <a:noAutofit/>
          </a:bodyPr>
          <a:lstStyle/>
          <a:p>
            <a:pPr indent="0" lvl="0" marL="0" marR="0" rtl="0" algn="ctr">
              <a:lnSpc>
                <a:spcPct val="100000"/>
              </a:lnSpc>
              <a:spcBef>
                <a:spcPts val="0"/>
              </a:spcBef>
              <a:spcAft>
                <a:spcPts val="0"/>
              </a:spcAft>
              <a:buClr>
                <a:srgbClr val="000000"/>
              </a:buClr>
              <a:buSzPts val="3800"/>
              <a:buFont typeface="Arial"/>
              <a:buNone/>
            </a:pPr>
            <a:r>
              <a:t/>
            </a:r>
            <a:endParaRPr b="1" i="0" sz="3800" u="none" cap="none" strike="noStrike">
              <a:solidFill>
                <a:srgbClr val="FFFFFF"/>
              </a:solidFill>
              <a:latin typeface="Arial"/>
              <a:ea typeface="Arial"/>
              <a:cs typeface="Arial"/>
              <a:sym typeface="Arial"/>
            </a:endParaRPr>
          </a:p>
        </p:txBody>
      </p:sp>
      <p:sp>
        <p:nvSpPr>
          <p:cNvPr id="285" name="Google Shape;285;p33"/>
          <p:cNvSpPr txBox="1"/>
          <p:nvPr/>
        </p:nvSpPr>
        <p:spPr>
          <a:xfrm>
            <a:off x="96200" y="5381104"/>
            <a:ext cx="4362600" cy="951000"/>
          </a:xfrm>
          <a:prstGeom prst="rect">
            <a:avLst/>
          </a:prstGeom>
          <a:noFill/>
          <a:ln>
            <a:noFill/>
          </a:ln>
        </p:spPr>
        <p:txBody>
          <a:bodyPr anchorCtr="0" anchor="ctr" bIns="232725" lIns="45700" spcFirstLastPara="1" rIns="45700" wrap="square" tIns="232725">
            <a:noAutofit/>
          </a:bodyPr>
          <a:lstStyle/>
          <a:p>
            <a:pPr indent="0" lvl="0" marL="0" marR="0" rtl="0" algn="ctr">
              <a:lnSpc>
                <a:spcPct val="100000"/>
              </a:lnSpc>
              <a:spcBef>
                <a:spcPts val="0"/>
              </a:spcBef>
              <a:spcAft>
                <a:spcPts val="0"/>
              </a:spcAft>
              <a:buClr>
                <a:srgbClr val="000000"/>
              </a:buClr>
              <a:buSzPts val="2900"/>
              <a:buFont typeface="Arial"/>
              <a:buNone/>
            </a:pPr>
            <a:r>
              <a:rPr b="0" i="0" lang="en" sz="2100" u="none" cap="none" strike="noStrike">
                <a:solidFill>
                  <a:srgbClr val="FFFFFF"/>
                </a:solidFill>
                <a:latin typeface="Comfortaa"/>
                <a:ea typeface="Comfortaa"/>
                <a:cs typeface="Comfortaa"/>
                <a:sym typeface="Comfortaa"/>
              </a:rPr>
              <a:t>Chauffage au granulé de bois d'une maison pendant 1 an</a:t>
            </a:r>
            <a:endParaRPr b="0" i="0" sz="2100" u="none" cap="none" strike="noStrike">
              <a:solidFill>
                <a:srgbClr val="FFFFFF"/>
              </a:solidFill>
              <a:latin typeface="Comfortaa"/>
              <a:ea typeface="Comfortaa"/>
              <a:cs typeface="Comfortaa"/>
              <a:sym typeface="Comfortaa"/>
            </a:endParaRPr>
          </a:p>
        </p:txBody>
      </p:sp>
      <p:sp>
        <p:nvSpPr>
          <p:cNvPr id="286" name="Google Shape;286;p33"/>
          <p:cNvSpPr txBox="1"/>
          <p:nvPr/>
        </p:nvSpPr>
        <p:spPr>
          <a:xfrm>
            <a:off x="1276400" y="33100"/>
            <a:ext cx="3182400" cy="749100"/>
          </a:xfrm>
          <a:prstGeom prst="rect">
            <a:avLst/>
          </a:prstGeom>
          <a:noFill/>
          <a:ln>
            <a:noFill/>
          </a:ln>
        </p:spPr>
        <p:txBody>
          <a:bodyPr anchorCtr="0" anchor="ctr" bIns="232725" lIns="232725" spcFirstLastPara="1" rIns="232725" wrap="square" tIns="232725">
            <a:noAutofit/>
          </a:bodyPr>
          <a:lstStyle/>
          <a:p>
            <a:pPr indent="0" lvl="0" marL="0" marR="0" rtl="0" algn="r">
              <a:lnSpc>
                <a:spcPct val="100000"/>
              </a:lnSpc>
              <a:spcBef>
                <a:spcPts val="0"/>
              </a:spcBef>
              <a:spcAft>
                <a:spcPts val="0"/>
              </a:spcAft>
              <a:buClr>
                <a:srgbClr val="000000"/>
              </a:buClr>
              <a:buSzPts val="1700"/>
              <a:buFont typeface="Arial"/>
              <a:buNone/>
            </a:pPr>
            <a:r>
              <a:rPr b="0" i="0" lang="en" sz="1700" u="none" cap="none" strike="noStrike">
                <a:solidFill>
                  <a:schemeClr val="lt1"/>
                </a:solidFill>
                <a:latin typeface="Comfortaa"/>
                <a:ea typeface="Comfortaa"/>
                <a:cs typeface="Comfortaa"/>
                <a:sym typeface="Comfortaa"/>
              </a:rPr>
              <a:t>Catégorie Habitation</a:t>
            </a:r>
            <a:endParaRPr b="0" i="0" sz="1700" u="none" cap="none" strike="noStrike">
              <a:solidFill>
                <a:schemeClr val="lt1"/>
              </a:solidFill>
              <a:latin typeface="Comfortaa"/>
              <a:ea typeface="Comfortaa"/>
              <a:cs typeface="Comfortaa"/>
              <a:sym typeface="Comfortaa"/>
            </a:endParaRPr>
          </a:p>
        </p:txBody>
      </p:sp>
      <p:pic>
        <p:nvPicPr>
          <p:cNvPr descr="Indoor Fireplace with solid fill" id="287" name="Google Shape;287;p33"/>
          <p:cNvPicPr preferRelativeResize="0"/>
          <p:nvPr/>
        </p:nvPicPr>
        <p:blipFill rotWithShape="1">
          <a:blip r:embed="rId3">
            <a:alphaModFix/>
          </a:blip>
          <a:srcRect b="0" l="0" r="0" t="0"/>
          <a:stretch/>
        </p:blipFill>
        <p:spPr>
          <a:xfrm>
            <a:off x="635488" y="1476118"/>
            <a:ext cx="3301004" cy="3301004"/>
          </a:xfrm>
          <a:prstGeom prst="rect">
            <a:avLst/>
          </a:prstGeom>
          <a:noFill/>
          <a:ln>
            <a:noFill/>
          </a:ln>
        </p:spPr>
      </p:pic>
      <p:sp>
        <p:nvSpPr>
          <p:cNvPr descr="&#10;" id="288" name="Google Shape;288;p33"/>
          <p:cNvSpPr/>
          <p:nvPr/>
        </p:nvSpPr>
        <p:spPr>
          <a:xfrm>
            <a:off x="104700" y="119100"/>
            <a:ext cx="4362600" cy="6162600"/>
          </a:xfrm>
          <a:prstGeom prst="rect">
            <a:avLst/>
          </a:prstGeom>
          <a:noFill/>
          <a:ln cap="flat" cmpd="sng" w="285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2" name="Shape 292"/>
        <p:cNvGrpSpPr/>
        <p:nvPr/>
      </p:nvGrpSpPr>
      <p:grpSpPr>
        <a:xfrm>
          <a:off x="0" y="0"/>
          <a:ext cx="0" cy="0"/>
          <a:chOff x="0" y="0"/>
          <a:chExt cx="0" cy="0"/>
        </a:xfrm>
      </p:grpSpPr>
      <p:sp>
        <p:nvSpPr>
          <p:cNvPr descr="background-color: color" id="293" name="Google Shape;293;p34"/>
          <p:cNvSpPr/>
          <p:nvPr/>
        </p:nvSpPr>
        <p:spPr>
          <a:xfrm>
            <a:off x="104775" y="128800"/>
            <a:ext cx="4362450" cy="515150"/>
          </a:xfrm>
          <a:prstGeom prst="flowChartProcess">
            <a:avLst/>
          </a:prstGeom>
          <a:solidFill>
            <a:srgbClr val="2D3EB0"/>
          </a:solidFill>
          <a:ln>
            <a:noFill/>
          </a:ln>
        </p:spPr>
        <p:txBody>
          <a:bodyPr anchorCtr="0" anchor="ctr" bIns="232225" lIns="232225" spcFirstLastPara="1" rIns="232225" wrap="square" tIns="2322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matic SC"/>
              <a:ea typeface="Amatic SC"/>
              <a:cs typeface="Amatic SC"/>
              <a:sym typeface="Amatic SC"/>
            </a:endParaRPr>
          </a:p>
        </p:txBody>
      </p:sp>
      <p:sp>
        <p:nvSpPr>
          <p:cNvPr descr="background-color: color" id="294" name="Google Shape;294;p34"/>
          <p:cNvSpPr/>
          <p:nvPr/>
        </p:nvSpPr>
        <p:spPr>
          <a:xfrm>
            <a:off x="104775" y="5376426"/>
            <a:ext cx="4362450" cy="905275"/>
          </a:xfrm>
          <a:prstGeom prst="flowChartProcess">
            <a:avLst/>
          </a:prstGeom>
          <a:solidFill>
            <a:srgbClr val="2D3EB0"/>
          </a:solidFill>
          <a:ln>
            <a:noFill/>
          </a:ln>
        </p:spPr>
        <p:txBody>
          <a:bodyPr anchorCtr="0" anchor="ctr" bIns="232225" lIns="232225" spcFirstLastPara="1" rIns="232225" wrap="square" tIns="2322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5" name="Google Shape;295;p34"/>
          <p:cNvSpPr txBox="1"/>
          <p:nvPr/>
        </p:nvSpPr>
        <p:spPr>
          <a:xfrm>
            <a:off x="-270510" y="5462556"/>
            <a:ext cx="2880300" cy="834300"/>
          </a:xfrm>
          <a:prstGeom prst="rect">
            <a:avLst/>
          </a:prstGeom>
          <a:noFill/>
          <a:ln>
            <a:noFill/>
          </a:ln>
        </p:spPr>
        <p:txBody>
          <a:bodyPr anchorCtr="0" anchor="ctr" bIns="232725" lIns="232725" spcFirstLastPara="1" rIns="232725" wrap="square" tIns="232725">
            <a:noAutofit/>
          </a:bodyPr>
          <a:lstStyle/>
          <a:p>
            <a:pPr indent="0" lvl="0" marL="0" marR="0" rtl="0" algn="r">
              <a:lnSpc>
                <a:spcPct val="100000"/>
              </a:lnSpc>
              <a:spcBef>
                <a:spcPts val="0"/>
              </a:spcBef>
              <a:spcAft>
                <a:spcPts val="0"/>
              </a:spcAft>
              <a:buClr>
                <a:srgbClr val="000000"/>
              </a:buClr>
              <a:buSzPts val="3800"/>
              <a:buFont typeface="Arial"/>
              <a:buNone/>
            </a:pPr>
            <a:r>
              <a:rPr b="1" i="0" lang="en" sz="2700" u="none" cap="none" strike="noStrike">
                <a:solidFill>
                  <a:srgbClr val="FFFFFF"/>
                </a:solidFill>
                <a:latin typeface="Comfortaa"/>
                <a:ea typeface="Comfortaa"/>
                <a:cs typeface="Comfortaa"/>
                <a:sym typeface="Comfortaa"/>
              </a:rPr>
              <a:t>760</a:t>
            </a:r>
            <a:endParaRPr b="1" i="0" sz="2700" u="none" cap="none" strike="noStrike">
              <a:solidFill>
                <a:srgbClr val="FFFFFF"/>
              </a:solidFill>
              <a:latin typeface="Comfortaa"/>
              <a:ea typeface="Comfortaa"/>
              <a:cs typeface="Comfortaa"/>
              <a:sym typeface="Comfortaa"/>
            </a:endParaRPr>
          </a:p>
        </p:txBody>
      </p:sp>
      <p:sp>
        <p:nvSpPr>
          <p:cNvPr id="296" name="Google Shape;296;p34"/>
          <p:cNvSpPr txBox="1"/>
          <p:nvPr/>
        </p:nvSpPr>
        <p:spPr>
          <a:xfrm>
            <a:off x="206075" y="782200"/>
            <a:ext cx="4089900" cy="4317000"/>
          </a:xfrm>
          <a:prstGeom prst="rect">
            <a:avLst/>
          </a:prstGeom>
          <a:noFill/>
          <a:ln>
            <a:noFill/>
          </a:ln>
        </p:spPr>
        <p:txBody>
          <a:bodyPr anchorCtr="0" anchor="ctr" bIns="91425" lIns="91425" spcFirstLastPara="1" rIns="91425" wrap="square" tIns="91425">
            <a:noAutofit/>
          </a:bodyPr>
          <a:lstStyle/>
          <a:p>
            <a:pPr indent="0" lvl="0" marL="0" marR="0" rtl="0" algn="ctr">
              <a:lnSpc>
                <a:spcPct val="150000"/>
              </a:lnSpc>
              <a:spcBef>
                <a:spcPts val="0"/>
              </a:spcBef>
              <a:spcAft>
                <a:spcPts val="0"/>
              </a:spcAft>
              <a:buClr>
                <a:srgbClr val="000000"/>
              </a:buClr>
              <a:buSzPts val="2100"/>
              <a:buFont typeface="Arial"/>
              <a:buNone/>
            </a:pPr>
            <a:r>
              <a:rPr b="0" i="0" lang="en" sz="1700" u="none" cap="none" strike="noStrike">
                <a:solidFill>
                  <a:schemeClr val="dk1"/>
                </a:solidFill>
                <a:latin typeface="Comfortaa"/>
                <a:ea typeface="Comfortaa"/>
                <a:cs typeface="Comfortaa"/>
                <a:sym typeface="Comfortaa"/>
              </a:rPr>
              <a:t>Le bois ou les granulés de bois utilisés pour chauffer une maison émettent peu de gaz à effet de serre par rapport à d'autres modes de chauffage.</a:t>
            </a:r>
            <a:endParaRPr b="0" i="0" sz="3200" u="none" cap="none" strike="noStrike">
              <a:solidFill>
                <a:srgbClr val="000000"/>
              </a:solidFill>
              <a:latin typeface="Comfortaa"/>
              <a:ea typeface="Comfortaa"/>
              <a:cs typeface="Comfortaa"/>
              <a:sym typeface="Comfortaa"/>
            </a:endParaRPr>
          </a:p>
        </p:txBody>
      </p:sp>
      <p:sp>
        <p:nvSpPr>
          <p:cNvPr id="297" name="Google Shape;297;p34"/>
          <p:cNvSpPr txBox="1"/>
          <p:nvPr/>
        </p:nvSpPr>
        <p:spPr>
          <a:xfrm>
            <a:off x="1276400" y="33100"/>
            <a:ext cx="3182400" cy="749100"/>
          </a:xfrm>
          <a:prstGeom prst="rect">
            <a:avLst/>
          </a:prstGeom>
          <a:noFill/>
          <a:ln>
            <a:noFill/>
          </a:ln>
        </p:spPr>
        <p:txBody>
          <a:bodyPr anchorCtr="0" anchor="ctr" bIns="232725" lIns="232725" spcFirstLastPara="1" rIns="232725" wrap="square" tIns="232725">
            <a:noAutofit/>
          </a:bodyPr>
          <a:lstStyle/>
          <a:p>
            <a:pPr indent="0" lvl="0" marL="0" marR="0" rtl="0" algn="r">
              <a:lnSpc>
                <a:spcPct val="100000"/>
              </a:lnSpc>
              <a:spcBef>
                <a:spcPts val="0"/>
              </a:spcBef>
              <a:spcAft>
                <a:spcPts val="0"/>
              </a:spcAft>
              <a:buClr>
                <a:srgbClr val="000000"/>
              </a:buClr>
              <a:buSzPts val="1700"/>
              <a:buFont typeface="Arial"/>
              <a:buNone/>
            </a:pPr>
            <a:r>
              <a:rPr b="0" i="0" lang="en" sz="1700" u="none" cap="none" strike="noStrike">
                <a:solidFill>
                  <a:schemeClr val="lt1"/>
                </a:solidFill>
                <a:latin typeface="Comfortaa"/>
                <a:ea typeface="Comfortaa"/>
                <a:cs typeface="Comfortaa"/>
                <a:sym typeface="Comfortaa"/>
              </a:rPr>
              <a:t>Catégorie Habitation</a:t>
            </a:r>
            <a:endParaRPr b="0" i="0" sz="1700" u="none" cap="none" strike="noStrike">
              <a:solidFill>
                <a:schemeClr val="lt1"/>
              </a:solidFill>
              <a:latin typeface="Comfortaa"/>
              <a:ea typeface="Comfortaa"/>
              <a:cs typeface="Comfortaa"/>
              <a:sym typeface="Comfortaa"/>
            </a:endParaRPr>
          </a:p>
        </p:txBody>
      </p:sp>
      <p:sp>
        <p:nvSpPr>
          <p:cNvPr id="298" name="Google Shape;298;p34"/>
          <p:cNvSpPr txBox="1"/>
          <p:nvPr/>
        </p:nvSpPr>
        <p:spPr>
          <a:xfrm>
            <a:off x="2266950" y="5462556"/>
            <a:ext cx="2880300" cy="834300"/>
          </a:xfrm>
          <a:prstGeom prst="rect">
            <a:avLst/>
          </a:prstGeom>
          <a:noFill/>
          <a:ln>
            <a:noFill/>
          </a:ln>
        </p:spPr>
        <p:txBody>
          <a:bodyPr anchorCtr="0" anchor="ctr" bIns="232725" lIns="232725" spcFirstLastPara="1" rIns="232725" wrap="square" tIns="232725">
            <a:noAutofit/>
          </a:bodyPr>
          <a:lstStyle/>
          <a:p>
            <a:pPr indent="0" lvl="0" marL="0" marR="0" rtl="0" algn="l">
              <a:lnSpc>
                <a:spcPct val="100000"/>
              </a:lnSpc>
              <a:spcBef>
                <a:spcPts val="0"/>
              </a:spcBef>
              <a:spcAft>
                <a:spcPts val="0"/>
              </a:spcAft>
              <a:buClr>
                <a:srgbClr val="000000"/>
              </a:buClr>
              <a:buSzPts val="2800"/>
              <a:buFont typeface="Arial"/>
              <a:buNone/>
            </a:pPr>
            <a:r>
              <a:rPr b="1" i="0" lang="en" sz="2700" u="none" cap="none" strike="noStrike">
                <a:solidFill>
                  <a:srgbClr val="CCCCCC"/>
                </a:solidFill>
                <a:latin typeface="Comfortaa"/>
                <a:ea typeface="Comfortaa"/>
                <a:cs typeface="Comfortaa"/>
                <a:sym typeface="Comfortaa"/>
              </a:rPr>
              <a:t>kgCO2eq</a:t>
            </a:r>
            <a:endParaRPr b="1" i="0" sz="2700" u="none" cap="none" strike="noStrike">
              <a:solidFill>
                <a:srgbClr val="CCCCCC"/>
              </a:solidFill>
              <a:latin typeface="Comfortaa"/>
              <a:ea typeface="Comfortaa"/>
              <a:cs typeface="Comfortaa"/>
              <a:sym typeface="Comfortaa"/>
            </a:endParaRPr>
          </a:p>
        </p:txBody>
      </p:sp>
      <p:sp>
        <p:nvSpPr>
          <p:cNvPr descr="&#10;" id="299" name="Google Shape;299;p34"/>
          <p:cNvSpPr/>
          <p:nvPr/>
        </p:nvSpPr>
        <p:spPr>
          <a:xfrm>
            <a:off x="104700" y="119100"/>
            <a:ext cx="4362600" cy="6162600"/>
          </a:xfrm>
          <a:prstGeom prst="rect">
            <a:avLst/>
          </a:prstGeom>
          <a:noFill/>
          <a:ln cap="flat" cmpd="sng" w="285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3" name="Shape 303"/>
        <p:cNvGrpSpPr/>
        <p:nvPr/>
      </p:nvGrpSpPr>
      <p:grpSpPr>
        <a:xfrm>
          <a:off x="0" y="0"/>
          <a:ext cx="0" cy="0"/>
          <a:chOff x="0" y="0"/>
          <a:chExt cx="0" cy="0"/>
        </a:xfrm>
      </p:grpSpPr>
      <p:sp>
        <p:nvSpPr>
          <p:cNvPr descr="background-color: color" id="304" name="Google Shape;304;p35"/>
          <p:cNvSpPr/>
          <p:nvPr/>
        </p:nvSpPr>
        <p:spPr>
          <a:xfrm>
            <a:off x="104775" y="128800"/>
            <a:ext cx="4362450" cy="515150"/>
          </a:xfrm>
          <a:prstGeom prst="flowChartProcess">
            <a:avLst/>
          </a:prstGeom>
          <a:solidFill>
            <a:srgbClr val="2D3EB0"/>
          </a:solidFill>
          <a:ln>
            <a:noFill/>
          </a:ln>
        </p:spPr>
        <p:txBody>
          <a:bodyPr anchorCtr="0" anchor="ctr" bIns="232225" lIns="232225" spcFirstLastPara="1" rIns="232225" wrap="square" tIns="2322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matic SC"/>
              <a:ea typeface="Amatic SC"/>
              <a:cs typeface="Amatic SC"/>
              <a:sym typeface="Amatic SC"/>
            </a:endParaRPr>
          </a:p>
        </p:txBody>
      </p:sp>
      <p:sp>
        <p:nvSpPr>
          <p:cNvPr descr="background-color: color" id="305" name="Google Shape;305;p35"/>
          <p:cNvSpPr/>
          <p:nvPr/>
        </p:nvSpPr>
        <p:spPr>
          <a:xfrm>
            <a:off x="104775" y="5372200"/>
            <a:ext cx="4362450" cy="902860"/>
          </a:xfrm>
          <a:prstGeom prst="flowChartProcess">
            <a:avLst/>
          </a:prstGeom>
          <a:solidFill>
            <a:srgbClr val="2D3EB0"/>
          </a:solidFill>
          <a:ln>
            <a:noFill/>
          </a:ln>
        </p:spPr>
        <p:txBody>
          <a:bodyPr anchorCtr="0" anchor="ctr" bIns="232225" lIns="232225" spcFirstLastPara="1" rIns="232225" wrap="square" tIns="2322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6" name="Google Shape;306;p35"/>
          <p:cNvSpPr txBox="1"/>
          <p:nvPr/>
        </p:nvSpPr>
        <p:spPr>
          <a:xfrm>
            <a:off x="845840" y="5449450"/>
            <a:ext cx="2880300" cy="748500"/>
          </a:xfrm>
          <a:prstGeom prst="rect">
            <a:avLst/>
          </a:prstGeom>
          <a:noFill/>
          <a:ln>
            <a:noFill/>
          </a:ln>
        </p:spPr>
        <p:txBody>
          <a:bodyPr anchorCtr="0" anchor="ctr" bIns="232725" lIns="232725" spcFirstLastPara="1" rIns="232725" wrap="square" tIns="232725">
            <a:noAutofit/>
          </a:bodyPr>
          <a:lstStyle/>
          <a:p>
            <a:pPr indent="0" lvl="0" marL="0" marR="0" rtl="0" algn="ctr">
              <a:lnSpc>
                <a:spcPct val="100000"/>
              </a:lnSpc>
              <a:spcBef>
                <a:spcPts val="0"/>
              </a:spcBef>
              <a:spcAft>
                <a:spcPts val="0"/>
              </a:spcAft>
              <a:buClr>
                <a:srgbClr val="000000"/>
              </a:buClr>
              <a:buSzPts val="3800"/>
              <a:buFont typeface="Arial"/>
              <a:buNone/>
            </a:pPr>
            <a:r>
              <a:t/>
            </a:r>
            <a:endParaRPr b="1" i="0" sz="3800" u="none" cap="none" strike="noStrike">
              <a:solidFill>
                <a:srgbClr val="FFFFFF"/>
              </a:solidFill>
              <a:latin typeface="Arial"/>
              <a:ea typeface="Arial"/>
              <a:cs typeface="Arial"/>
              <a:sym typeface="Arial"/>
            </a:endParaRPr>
          </a:p>
        </p:txBody>
      </p:sp>
      <p:sp>
        <p:nvSpPr>
          <p:cNvPr id="307" name="Google Shape;307;p35"/>
          <p:cNvSpPr txBox="1"/>
          <p:nvPr/>
        </p:nvSpPr>
        <p:spPr>
          <a:xfrm>
            <a:off x="96200" y="5381104"/>
            <a:ext cx="4362600" cy="951000"/>
          </a:xfrm>
          <a:prstGeom prst="rect">
            <a:avLst/>
          </a:prstGeom>
          <a:noFill/>
          <a:ln>
            <a:noFill/>
          </a:ln>
        </p:spPr>
        <p:txBody>
          <a:bodyPr anchorCtr="0" anchor="ctr" bIns="232725" lIns="232725" spcFirstLastPara="1" rIns="232725" wrap="square" tIns="232725">
            <a:noAutofit/>
          </a:bodyPr>
          <a:lstStyle/>
          <a:p>
            <a:pPr indent="0" lvl="0" marL="0" marR="0" rtl="0" algn="ctr">
              <a:lnSpc>
                <a:spcPct val="100000"/>
              </a:lnSpc>
              <a:spcBef>
                <a:spcPts val="0"/>
              </a:spcBef>
              <a:spcAft>
                <a:spcPts val="0"/>
              </a:spcAft>
              <a:buClr>
                <a:srgbClr val="000000"/>
              </a:buClr>
              <a:buSzPts val="2900"/>
              <a:buFont typeface="Arial"/>
              <a:buNone/>
            </a:pPr>
            <a:r>
              <a:rPr b="0" i="0" lang="en" sz="2100" u="none" cap="none" strike="noStrike">
                <a:solidFill>
                  <a:srgbClr val="FFFFFF"/>
                </a:solidFill>
                <a:latin typeface="Comfortaa"/>
                <a:ea typeface="Comfortaa"/>
                <a:cs typeface="Comfortaa"/>
                <a:sym typeface="Comfortaa"/>
              </a:rPr>
              <a:t>Chauffage électrique </a:t>
            </a:r>
            <a:endParaRPr b="0" i="0" sz="2100" u="none" cap="none" strike="noStrike">
              <a:solidFill>
                <a:srgbClr val="FFFFFF"/>
              </a:solidFill>
              <a:latin typeface="Comfortaa"/>
              <a:ea typeface="Comfortaa"/>
              <a:cs typeface="Comfortaa"/>
              <a:sym typeface="Comfortaa"/>
            </a:endParaRPr>
          </a:p>
          <a:p>
            <a:pPr indent="0" lvl="0" marL="0" marR="0" rtl="0" algn="ctr">
              <a:lnSpc>
                <a:spcPct val="100000"/>
              </a:lnSpc>
              <a:spcBef>
                <a:spcPts val="0"/>
              </a:spcBef>
              <a:spcAft>
                <a:spcPts val="0"/>
              </a:spcAft>
              <a:buClr>
                <a:srgbClr val="000000"/>
              </a:buClr>
              <a:buSzPts val="2900"/>
              <a:buFont typeface="Arial"/>
              <a:buNone/>
            </a:pPr>
            <a:r>
              <a:rPr b="0" i="0" lang="en" sz="2100" u="none" cap="none" strike="noStrike">
                <a:solidFill>
                  <a:srgbClr val="FFFFFF"/>
                </a:solidFill>
                <a:latin typeface="Comfortaa"/>
                <a:ea typeface="Comfortaa"/>
                <a:cs typeface="Comfortaa"/>
                <a:sym typeface="Comfortaa"/>
              </a:rPr>
              <a:t>d'une maison Pendant 1 an</a:t>
            </a:r>
            <a:endParaRPr b="0" i="0" sz="2100" u="none" cap="none" strike="noStrike">
              <a:solidFill>
                <a:srgbClr val="FFFFFF"/>
              </a:solidFill>
              <a:latin typeface="Comfortaa"/>
              <a:ea typeface="Comfortaa"/>
              <a:cs typeface="Comfortaa"/>
              <a:sym typeface="Comfortaa"/>
            </a:endParaRPr>
          </a:p>
        </p:txBody>
      </p:sp>
      <p:sp>
        <p:nvSpPr>
          <p:cNvPr id="308" name="Google Shape;308;p35"/>
          <p:cNvSpPr txBox="1"/>
          <p:nvPr/>
        </p:nvSpPr>
        <p:spPr>
          <a:xfrm>
            <a:off x="1276400" y="33100"/>
            <a:ext cx="3182400" cy="749100"/>
          </a:xfrm>
          <a:prstGeom prst="rect">
            <a:avLst/>
          </a:prstGeom>
          <a:noFill/>
          <a:ln>
            <a:noFill/>
          </a:ln>
        </p:spPr>
        <p:txBody>
          <a:bodyPr anchorCtr="0" anchor="ctr" bIns="232725" lIns="232725" spcFirstLastPara="1" rIns="232725" wrap="square" tIns="232725">
            <a:noAutofit/>
          </a:bodyPr>
          <a:lstStyle/>
          <a:p>
            <a:pPr indent="0" lvl="0" marL="0" marR="0" rtl="0" algn="r">
              <a:lnSpc>
                <a:spcPct val="100000"/>
              </a:lnSpc>
              <a:spcBef>
                <a:spcPts val="0"/>
              </a:spcBef>
              <a:spcAft>
                <a:spcPts val="0"/>
              </a:spcAft>
              <a:buClr>
                <a:srgbClr val="000000"/>
              </a:buClr>
              <a:buSzPts val="1700"/>
              <a:buFont typeface="Arial"/>
              <a:buNone/>
            </a:pPr>
            <a:r>
              <a:rPr b="0" i="0" lang="en" sz="1700" u="none" cap="none" strike="noStrike">
                <a:solidFill>
                  <a:schemeClr val="lt1"/>
                </a:solidFill>
                <a:latin typeface="Comfortaa"/>
                <a:ea typeface="Comfortaa"/>
                <a:cs typeface="Comfortaa"/>
                <a:sym typeface="Comfortaa"/>
              </a:rPr>
              <a:t>Catégorie Habitation</a:t>
            </a:r>
            <a:endParaRPr b="0" i="0" sz="1700" u="none" cap="none" strike="noStrike">
              <a:solidFill>
                <a:schemeClr val="lt1"/>
              </a:solidFill>
              <a:latin typeface="Comfortaa"/>
              <a:ea typeface="Comfortaa"/>
              <a:cs typeface="Comfortaa"/>
              <a:sym typeface="Comfortaa"/>
            </a:endParaRPr>
          </a:p>
        </p:txBody>
      </p:sp>
      <p:sp>
        <p:nvSpPr>
          <p:cNvPr id="309" name="Google Shape;309;p35"/>
          <p:cNvSpPr/>
          <p:nvPr/>
        </p:nvSpPr>
        <p:spPr>
          <a:xfrm>
            <a:off x="597726" y="1596861"/>
            <a:ext cx="3376937" cy="2991344"/>
          </a:xfrm>
          <a:custGeom>
            <a:rect b="b" l="l" r="r" t="t"/>
            <a:pathLst>
              <a:path extrusionOk="0" h="2991344" w="3376937">
                <a:moveTo>
                  <a:pt x="3376937" y="1604038"/>
                </a:moveTo>
                <a:lnTo>
                  <a:pt x="1688550" y="0"/>
                </a:lnTo>
                <a:lnTo>
                  <a:pt x="0" y="1604038"/>
                </a:lnTo>
                <a:lnTo>
                  <a:pt x="264412" y="1868430"/>
                </a:lnTo>
                <a:lnTo>
                  <a:pt x="465903" y="1677629"/>
                </a:lnTo>
                <a:lnTo>
                  <a:pt x="465903" y="2990350"/>
                </a:lnTo>
                <a:lnTo>
                  <a:pt x="2911034" y="2991345"/>
                </a:lnTo>
                <a:lnTo>
                  <a:pt x="2911034" y="1675946"/>
                </a:lnTo>
                <a:lnTo>
                  <a:pt x="3113520" y="1867436"/>
                </a:lnTo>
                <a:close/>
                <a:moveTo>
                  <a:pt x="2829530" y="2909820"/>
                </a:moveTo>
                <a:lnTo>
                  <a:pt x="547408" y="2908907"/>
                </a:lnTo>
                <a:lnTo>
                  <a:pt x="547408" y="1600452"/>
                </a:lnTo>
                <a:lnTo>
                  <a:pt x="1688550" y="519851"/>
                </a:lnTo>
                <a:lnTo>
                  <a:pt x="2829530" y="1598871"/>
                </a:lnTo>
                <a:close/>
                <a:moveTo>
                  <a:pt x="1688550" y="407636"/>
                </a:moveTo>
                <a:lnTo>
                  <a:pt x="265924" y="1754732"/>
                </a:lnTo>
                <a:lnTo>
                  <a:pt x="116771" y="1605550"/>
                </a:lnTo>
                <a:lnTo>
                  <a:pt x="1688550" y="112427"/>
                </a:lnTo>
                <a:lnTo>
                  <a:pt x="3260174" y="1605530"/>
                </a:lnTo>
                <a:lnTo>
                  <a:pt x="3111930" y="1753774"/>
                </a:lnTo>
                <a:close/>
              </a:path>
            </a:pathLst>
          </a:custGeom>
          <a:solidFill>
            <a:srgbClr val="000000"/>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0" name="Google Shape;310;p35"/>
          <p:cNvSpPr/>
          <p:nvPr/>
        </p:nvSpPr>
        <p:spPr>
          <a:xfrm>
            <a:off x="1689735" y="3506484"/>
            <a:ext cx="1192530" cy="872490"/>
          </a:xfrm>
          <a:prstGeom prst="flowChartAlternateProcess">
            <a:avLst/>
          </a:prstGeom>
          <a:no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cxnSp>
        <p:nvCxnSpPr>
          <p:cNvPr id="311" name="Google Shape;311;p35"/>
          <p:cNvCxnSpPr/>
          <p:nvPr/>
        </p:nvCxnSpPr>
        <p:spPr>
          <a:xfrm>
            <a:off x="1908810" y="3626499"/>
            <a:ext cx="0" cy="632460"/>
          </a:xfrm>
          <a:prstGeom prst="straightConnector1">
            <a:avLst/>
          </a:prstGeom>
          <a:noFill/>
          <a:ln cap="flat" cmpd="sng" w="57150">
            <a:solidFill>
              <a:schemeClr val="dk1"/>
            </a:solidFill>
            <a:prstDash val="solid"/>
            <a:round/>
            <a:headEnd len="sm" w="sm" type="none"/>
            <a:tailEnd len="sm" w="sm" type="none"/>
          </a:ln>
        </p:spPr>
      </p:cxnSp>
      <p:cxnSp>
        <p:nvCxnSpPr>
          <p:cNvPr id="312" name="Google Shape;312;p35"/>
          <p:cNvCxnSpPr/>
          <p:nvPr/>
        </p:nvCxnSpPr>
        <p:spPr>
          <a:xfrm>
            <a:off x="2061210" y="3626499"/>
            <a:ext cx="0" cy="632460"/>
          </a:xfrm>
          <a:prstGeom prst="straightConnector1">
            <a:avLst/>
          </a:prstGeom>
          <a:noFill/>
          <a:ln cap="flat" cmpd="sng" w="57150">
            <a:solidFill>
              <a:schemeClr val="dk1"/>
            </a:solidFill>
            <a:prstDash val="solid"/>
            <a:round/>
            <a:headEnd len="sm" w="sm" type="none"/>
            <a:tailEnd len="sm" w="sm" type="none"/>
          </a:ln>
        </p:spPr>
      </p:cxnSp>
      <p:cxnSp>
        <p:nvCxnSpPr>
          <p:cNvPr id="313" name="Google Shape;313;p35"/>
          <p:cNvCxnSpPr/>
          <p:nvPr/>
        </p:nvCxnSpPr>
        <p:spPr>
          <a:xfrm>
            <a:off x="2213610" y="3626499"/>
            <a:ext cx="0" cy="632460"/>
          </a:xfrm>
          <a:prstGeom prst="straightConnector1">
            <a:avLst/>
          </a:prstGeom>
          <a:noFill/>
          <a:ln cap="flat" cmpd="sng" w="57150">
            <a:solidFill>
              <a:schemeClr val="dk1"/>
            </a:solidFill>
            <a:prstDash val="solid"/>
            <a:round/>
            <a:headEnd len="sm" w="sm" type="none"/>
            <a:tailEnd len="sm" w="sm" type="none"/>
          </a:ln>
        </p:spPr>
      </p:cxnSp>
      <p:cxnSp>
        <p:nvCxnSpPr>
          <p:cNvPr id="314" name="Google Shape;314;p35"/>
          <p:cNvCxnSpPr/>
          <p:nvPr/>
        </p:nvCxnSpPr>
        <p:spPr>
          <a:xfrm>
            <a:off x="2366010" y="3626499"/>
            <a:ext cx="0" cy="632460"/>
          </a:xfrm>
          <a:prstGeom prst="straightConnector1">
            <a:avLst/>
          </a:prstGeom>
          <a:noFill/>
          <a:ln cap="flat" cmpd="sng" w="57150">
            <a:solidFill>
              <a:schemeClr val="dk1"/>
            </a:solidFill>
            <a:prstDash val="solid"/>
            <a:round/>
            <a:headEnd len="sm" w="sm" type="none"/>
            <a:tailEnd len="sm" w="sm" type="none"/>
          </a:ln>
        </p:spPr>
      </p:cxnSp>
      <p:cxnSp>
        <p:nvCxnSpPr>
          <p:cNvPr id="315" name="Google Shape;315;p35"/>
          <p:cNvCxnSpPr/>
          <p:nvPr/>
        </p:nvCxnSpPr>
        <p:spPr>
          <a:xfrm>
            <a:off x="2518410" y="3626499"/>
            <a:ext cx="0" cy="632460"/>
          </a:xfrm>
          <a:prstGeom prst="straightConnector1">
            <a:avLst/>
          </a:prstGeom>
          <a:noFill/>
          <a:ln cap="flat" cmpd="sng" w="57150">
            <a:solidFill>
              <a:schemeClr val="dk1"/>
            </a:solidFill>
            <a:prstDash val="solid"/>
            <a:round/>
            <a:headEnd len="sm" w="sm" type="none"/>
            <a:tailEnd len="sm" w="sm" type="none"/>
          </a:ln>
        </p:spPr>
      </p:cxnSp>
      <p:cxnSp>
        <p:nvCxnSpPr>
          <p:cNvPr id="316" name="Google Shape;316;p35"/>
          <p:cNvCxnSpPr/>
          <p:nvPr/>
        </p:nvCxnSpPr>
        <p:spPr>
          <a:xfrm>
            <a:off x="2670810" y="3626499"/>
            <a:ext cx="0" cy="632460"/>
          </a:xfrm>
          <a:prstGeom prst="straightConnector1">
            <a:avLst/>
          </a:prstGeom>
          <a:noFill/>
          <a:ln cap="flat" cmpd="sng" w="57150">
            <a:solidFill>
              <a:schemeClr val="dk1"/>
            </a:solidFill>
            <a:prstDash val="solid"/>
            <a:round/>
            <a:headEnd len="sm" w="sm" type="none"/>
            <a:tailEnd len="sm" w="sm" type="none"/>
          </a:ln>
        </p:spPr>
      </p:cxnSp>
      <p:sp>
        <p:nvSpPr>
          <p:cNvPr id="317" name="Google Shape;317;p35"/>
          <p:cNvSpPr/>
          <p:nvPr/>
        </p:nvSpPr>
        <p:spPr>
          <a:xfrm>
            <a:off x="1298063" y="4068459"/>
            <a:ext cx="165736" cy="140970"/>
          </a:xfrm>
          <a:prstGeom prst="flowChartDelay">
            <a:avLst/>
          </a:prstGeom>
          <a:no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318" name="Google Shape;318;p35"/>
          <p:cNvSpPr/>
          <p:nvPr/>
        </p:nvSpPr>
        <p:spPr>
          <a:xfrm>
            <a:off x="1454544" y="4140407"/>
            <a:ext cx="262890" cy="201212"/>
          </a:xfrm>
          <a:custGeom>
            <a:rect b="b" l="l" r="r" t="t"/>
            <a:pathLst>
              <a:path extrusionOk="0" h="201212" w="262890">
                <a:moveTo>
                  <a:pt x="0" y="327"/>
                </a:moveTo>
                <a:cubicBezTo>
                  <a:pt x="38735" y="-308"/>
                  <a:pt x="77470" y="-943"/>
                  <a:pt x="99060" y="7947"/>
                </a:cubicBezTo>
                <a:cubicBezTo>
                  <a:pt x="120650" y="16837"/>
                  <a:pt x="126365" y="32712"/>
                  <a:pt x="129540" y="53667"/>
                </a:cubicBezTo>
                <a:cubicBezTo>
                  <a:pt x="132715" y="74622"/>
                  <a:pt x="113030" y="109547"/>
                  <a:pt x="118110" y="133677"/>
                </a:cubicBezTo>
                <a:cubicBezTo>
                  <a:pt x="123190" y="157807"/>
                  <a:pt x="135890" y="190192"/>
                  <a:pt x="160020" y="198447"/>
                </a:cubicBezTo>
                <a:cubicBezTo>
                  <a:pt x="184150" y="206702"/>
                  <a:pt x="223520" y="194954"/>
                  <a:pt x="262890" y="183207"/>
                </a:cubicBezTo>
              </a:path>
            </a:pathLst>
          </a:custGeom>
          <a:no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cxnSp>
        <p:nvCxnSpPr>
          <p:cNvPr id="319" name="Google Shape;319;p35"/>
          <p:cNvCxnSpPr/>
          <p:nvPr/>
        </p:nvCxnSpPr>
        <p:spPr>
          <a:xfrm>
            <a:off x="1209224" y="4108759"/>
            <a:ext cx="89243" cy="1"/>
          </a:xfrm>
          <a:prstGeom prst="straightConnector1">
            <a:avLst/>
          </a:prstGeom>
          <a:noFill/>
          <a:ln cap="flat" cmpd="sng" w="57150">
            <a:solidFill>
              <a:schemeClr val="dk1"/>
            </a:solidFill>
            <a:prstDash val="solid"/>
            <a:round/>
            <a:headEnd len="sm" w="sm" type="none"/>
            <a:tailEnd len="sm" w="sm" type="none"/>
          </a:ln>
        </p:spPr>
      </p:cxnSp>
      <p:cxnSp>
        <p:nvCxnSpPr>
          <p:cNvPr id="320" name="Google Shape;320;p35"/>
          <p:cNvCxnSpPr/>
          <p:nvPr/>
        </p:nvCxnSpPr>
        <p:spPr>
          <a:xfrm>
            <a:off x="1209627" y="4171832"/>
            <a:ext cx="89243" cy="1"/>
          </a:xfrm>
          <a:prstGeom prst="straightConnector1">
            <a:avLst/>
          </a:prstGeom>
          <a:noFill/>
          <a:ln cap="flat" cmpd="sng" w="57150">
            <a:solidFill>
              <a:schemeClr val="dk1"/>
            </a:solidFill>
            <a:prstDash val="solid"/>
            <a:round/>
            <a:headEnd len="sm" w="sm" type="none"/>
            <a:tailEnd len="sm" w="sm" type="none"/>
          </a:ln>
        </p:spPr>
      </p:cxnSp>
      <p:sp>
        <p:nvSpPr>
          <p:cNvPr id="321" name="Google Shape;321;p35"/>
          <p:cNvSpPr/>
          <p:nvPr/>
        </p:nvSpPr>
        <p:spPr>
          <a:xfrm>
            <a:off x="2121963" y="2899554"/>
            <a:ext cx="70587" cy="520700"/>
          </a:xfrm>
          <a:custGeom>
            <a:rect b="b" l="l" r="r" t="t"/>
            <a:pathLst>
              <a:path extrusionOk="0" h="520700" w="70587">
                <a:moveTo>
                  <a:pt x="44932" y="0"/>
                </a:moveTo>
                <a:cubicBezTo>
                  <a:pt x="20590" y="73289"/>
                  <a:pt x="-3751" y="146579"/>
                  <a:pt x="482" y="203200"/>
                </a:cubicBezTo>
                <a:cubicBezTo>
                  <a:pt x="4715" y="259821"/>
                  <a:pt x="67157" y="286808"/>
                  <a:pt x="70332" y="339725"/>
                </a:cubicBezTo>
                <a:cubicBezTo>
                  <a:pt x="73507" y="392642"/>
                  <a:pt x="46519" y="456671"/>
                  <a:pt x="19532" y="520700"/>
                </a:cubicBezTo>
              </a:path>
            </a:pathLst>
          </a:custGeom>
          <a:no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322" name="Google Shape;322;p35"/>
          <p:cNvSpPr/>
          <p:nvPr/>
        </p:nvSpPr>
        <p:spPr>
          <a:xfrm>
            <a:off x="2250706" y="2829684"/>
            <a:ext cx="70587" cy="520700"/>
          </a:xfrm>
          <a:custGeom>
            <a:rect b="b" l="l" r="r" t="t"/>
            <a:pathLst>
              <a:path extrusionOk="0" h="520700" w="70587">
                <a:moveTo>
                  <a:pt x="44932" y="0"/>
                </a:moveTo>
                <a:cubicBezTo>
                  <a:pt x="20590" y="73289"/>
                  <a:pt x="-3751" y="146579"/>
                  <a:pt x="482" y="203200"/>
                </a:cubicBezTo>
                <a:cubicBezTo>
                  <a:pt x="4715" y="259821"/>
                  <a:pt x="67157" y="286808"/>
                  <a:pt x="70332" y="339725"/>
                </a:cubicBezTo>
                <a:cubicBezTo>
                  <a:pt x="73507" y="392642"/>
                  <a:pt x="46519" y="456671"/>
                  <a:pt x="19532" y="520700"/>
                </a:cubicBezTo>
              </a:path>
            </a:pathLst>
          </a:custGeom>
          <a:no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323" name="Google Shape;323;p35"/>
          <p:cNvSpPr/>
          <p:nvPr/>
        </p:nvSpPr>
        <p:spPr>
          <a:xfrm>
            <a:off x="2379449" y="2899554"/>
            <a:ext cx="70587" cy="520700"/>
          </a:xfrm>
          <a:custGeom>
            <a:rect b="b" l="l" r="r" t="t"/>
            <a:pathLst>
              <a:path extrusionOk="0" h="520700" w="70587">
                <a:moveTo>
                  <a:pt x="44932" y="0"/>
                </a:moveTo>
                <a:cubicBezTo>
                  <a:pt x="20590" y="73289"/>
                  <a:pt x="-3751" y="146579"/>
                  <a:pt x="482" y="203200"/>
                </a:cubicBezTo>
                <a:cubicBezTo>
                  <a:pt x="4715" y="259821"/>
                  <a:pt x="67157" y="286808"/>
                  <a:pt x="70332" y="339725"/>
                </a:cubicBezTo>
                <a:cubicBezTo>
                  <a:pt x="73507" y="392642"/>
                  <a:pt x="46519" y="456671"/>
                  <a:pt x="19532" y="520700"/>
                </a:cubicBezTo>
              </a:path>
            </a:pathLst>
          </a:custGeom>
          <a:no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descr="&#10;" id="324" name="Google Shape;324;p35"/>
          <p:cNvSpPr/>
          <p:nvPr/>
        </p:nvSpPr>
        <p:spPr>
          <a:xfrm>
            <a:off x="104700" y="119100"/>
            <a:ext cx="4362600" cy="6162600"/>
          </a:xfrm>
          <a:prstGeom prst="rect">
            <a:avLst/>
          </a:prstGeom>
          <a:noFill/>
          <a:ln cap="flat" cmpd="sng" w="285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8" name="Shape 328"/>
        <p:cNvGrpSpPr/>
        <p:nvPr/>
      </p:nvGrpSpPr>
      <p:grpSpPr>
        <a:xfrm>
          <a:off x="0" y="0"/>
          <a:ext cx="0" cy="0"/>
          <a:chOff x="0" y="0"/>
          <a:chExt cx="0" cy="0"/>
        </a:xfrm>
      </p:grpSpPr>
      <p:sp>
        <p:nvSpPr>
          <p:cNvPr descr="background-color: color" id="329" name="Google Shape;329;p36"/>
          <p:cNvSpPr/>
          <p:nvPr/>
        </p:nvSpPr>
        <p:spPr>
          <a:xfrm>
            <a:off x="104775" y="128800"/>
            <a:ext cx="4362450" cy="515150"/>
          </a:xfrm>
          <a:prstGeom prst="flowChartProcess">
            <a:avLst/>
          </a:prstGeom>
          <a:solidFill>
            <a:srgbClr val="2D3EB0"/>
          </a:solidFill>
          <a:ln>
            <a:noFill/>
          </a:ln>
        </p:spPr>
        <p:txBody>
          <a:bodyPr anchorCtr="0" anchor="ctr" bIns="232225" lIns="232225" spcFirstLastPara="1" rIns="232225" wrap="square" tIns="2322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matic SC"/>
              <a:ea typeface="Amatic SC"/>
              <a:cs typeface="Amatic SC"/>
              <a:sym typeface="Amatic SC"/>
            </a:endParaRPr>
          </a:p>
        </p:txBody>
      </p:sp>
      <p:sp>
        <p:nvSpPr>
          <p:cNvPr descr="background-color: color" id="330" name="Google Shape;330;p36"/>
          <p:cNvSpPr/>
          <p:nvPr/>
        </p:nvSpPr>
        <p:spPr>
          <a:xfrm>
            <a:off x="104775" y="5376426"/>
            <a:ext cx="4362450" cy="905275"/>
          </a:xfrm>
          <a:prstGeom prst="flowChartProcess">
            <a:avLst/>
          </a:prstGeom>
          <a:solidFill>
            <a:srgbClr val="2D3EB0"/>
          </a:solidFill>
          <a:ln>
            <a:noFill/>
          </a:ln>
        </p:spPr>
        <p:txBody>
          <a:bodyPr anchorCtr="0" anchor="ctr" bIns="232225" lIns="232225" spcFirstLastPara="1" rIns="232225" wrap="square" tIns="2322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1" name="Google Shape;331;p36"/>
          <p:cNvSpPr txBox="1"/>
          <p:nvPr/>
        </p:nvSpPr>
        <p:spPr>
          <a:xfrm>
            <a:off x="-270510" y="5462556"/>
            <a:ext cx="2880300" cy="834300"/>
          </a:xfrm>
          <a:prstGeom prst="rect">
            <a:avLst/>
          </a:prstGeom>
          <a:noFill/>
          <a:ln>
            <a:noFill/>
          </a:ln>
        </p:spPr>
        <p:txBody>
          <a:bodyPr anchorCtr="0" anchor="ctr" bIns="232725" lIns="232725" spcFirstLastPara="1" rIns="232725" wrap="square" tIns="232725">
            <a:noAutofit/>
          </a:bodyPr>
          <a:lstStyle/>
          <a:p>
            <a:pPr indent="0" lvl="0" marL="0" marR="0" rtl="0" algn="r">
              <a:lnSpc>
                <a:spcPct val="100000"/>
              </a:lnSpc>
              <a:spcBef>
                <a:spcPts val="0"/>
              </a:spcBef>
              <a:spcAft>
                <a:spcPts val="0"/>
              </a:spcAft>
              <a:buClr>
                <a:srgbClr val="000000"/>
              </a:buClr>
              <a:buSzPts val="3800"/>
              <a:buFont typeface="Arial"/>
              <a:buNone/>
            </a:pPr>
            <a:r>
              <a:rPr b="1" i="0" lang="en" sz="2700" u="none" cap="none" strike="noStrike">
                <a:solidFill>
                  <a:srgbClr val="FFFFFF"/>
                </a:solidFill>
                <a:latin typeface="Comfortaa"/>
                <a:ea typeface="Comfortaa"/>
                <a:cs typeface="Comfortaa"/>
                <a:sym typeface="Comfortaa"/>
              </a:rPr>
              <a:t>4410</a:t>
            </a:r>
            <a:endParaRPr b="1" i="0" sz="2700" u="none" cap="none" strike="noStrike">
              <a:solidFill>
                <a:srgbClr val="FFFFFF"/>
              </a:solidFill>
              <a:latin typeface="Comfortaa"/>
              <a:ea typeface="Comfortaa"/>
              <a:cs typeface="Comfortaa"/>
              <a:sym typeface="Comfortaa"/>
            </a:endParaRPr>
          </a:p>
        </p:txBody>
      </p:sp>
      <p:sp>
        <p:nvSpPr>
          <p:cNvPr id="332" name="Google Shape;332;p36"/>
          <p:cNvSpPr txBox="1"/>
          <p:nvPr/>
        </p:nvSpPr>
        <p:spPr>
          <a:xfrm>
            <a:off x="206075" y="782200"/>
            <a:ext cx="4089900" cy="4317000"/>
          </a:xfrm>
          <a:prstGeom prst="rect">
            <a:avLst/>
          </a:prstGeom>
          <a:noFill/>
          <a:ln>
            <a:noFill/>
          </a:ln>
        </p:spPr>
        <p:txBody>
          <a:bodyPr anchorCtr="0" anchor="ctr" bIns="91425" lIns="91425" spcFirstLastPara="1" rIns="91425" wrap="square" tIns="91425">
            <a:noAutofit/>
          </a:bodyPr>
          <a:lstStyle/>
          <a:p>
            <a:pPr indent="0" lvl="0" marL="0" marR="0" rtl="0" algn="ctr">
              <a:lnSpc>
                <a:spcPct val="150000"/>
              </a:lnSpc>
              <a:spcBef>
                <a:spcPts val="0"/>
              </a:spcBef>
              <a:spcAft>
                <a:spcPts val="0"/>
              </a:spcAft>
              <a:buClr>
                <a:srgbClr val="000000"/>
              </a:buClr>
              <a:buSzPts val="2100"/>
              <a:buFont typeface="Arial"/>
              <a:buNone/>
            </a:pPr>
            <a:r>
              <a:rPr b="0" i="0" lang="en" sz="1700" u="none" cap="none" strike="noStrike">
                <a:solidFill>
                  <a:schemeClr val="dk1"/>
                </a:solidFill>
                <a:latin typeface="Comfortaa"/>
                <a:ea typeface="Comfortaa"/>
                <a:cs typeface="Comfortaa"/>
                <a:sym typeface="Comfortaa"/>
              </a:rPr>
              <a:t>Le chauffage électrique est moins émetteur que d’autres types de chauffage en France. Mais la facture peut être très élevée dans les maisons mal isolées.</a:t>
            </a:r>
            <a:endParaRPr b="0" i="0" sz="3200" u="none" cap="none" strike="noStrike">
              <a:solidFill>
                <a:srgbClr val="000000"/>
              </a:solidFill>
              <a:latin typeface="Comfortaa"/>
              <a:ea typeface="Comfortaa"/>
              <a:cs typeface="Comfortaa"/>
              <a:sym typeface="Comfortaa"/>
            </a:endParaRPr>
          </a:p>
        </p:txBody>
      </p:sp>
      <p:sp>
        <p:nvSpPr>
          <p:cNvPr id="333" name="Google Shape;333;p36"/>
          <p:cNvSpPr txBox="1"/>
          <p:nvPr/>
        </p:nvSpPr>
        <p:spPr>
          <a:xfrm>
            <a:off x="1276400" y="33100"/>
            <a:ext cx="3182400" cy="749100"/>
          </a:xfrm>
          <a:prstGeom prst="rect">
            <a:avLst/>
          </a:prstGeom>
          <a:noFill/>
          <a:ln>
            <a:noFill/>
          </a:ln>
        </p:spPr>
        <p:txBody>
          <a:bodyPr anchorCtr="0" anchor="ctr" bIns="232725" lIns="232725" spcFirstLastPara="1" rIns="232725" wrap="square" tIns="232725">
            <a:noAutofit/>
          </a:bodyPr>
          <a:lstStyle/>
          <a:p>
            <a:pPr indent="0" lvl="0" marL="0" marR="0" rtl="0" algn="r">
              <a:lnSpc>
                <a:spcPct val="100000"/>
              </a:lnSpc>
              <a:spcBef>
                <a:spcPts val="0"/>
              </a:spcBef>
              <a:spcAft>
                <a:spcPts val="0"/>
              </a:spcAft>
              <a:buClr>
                <a:srgbClr val="000000"/>
              </a:buClr>
              <a:buSzPts val="1700"/>
              <a:buFont typeface="Arial"/>
              <a:buNone/>
            </a:pPr>
            <a:r>
              <a:rPr b="0" i="0" lang="en" sz="1700" u="none" cap="none" strike="noStrike">
                <a:solidFill>
                  <a:schemeClr val="lt1"/>
                </a:solidFill>
                <a:latin typeface="Comfortaa"/>
                <a:ea typeface="Comfortaa"/>
                <a:cs typeface="Comfortaa"/>
                <a:sym typeface="Comfortaa"/>
              </a:rPr>
              <a:t>Catégorie Habitation</a:t>
            </a:r>
            <a:endParaRPr b="0" i="0" sz="1700" u="none" cap="none" strike="noStrike">
              <a:solidFill>
                <a:schemeClr val="lt1"/>
              </a:solidFill>
              <a:latin typeface="Comfortaa"/>
              <a:ea typeface="Comfortaa"/>
              <a:cs typeface="Comfortaa"/>
              <a:sym typeface="Comfortaa"/>
            </a:endParaRPr>
          </a:p>
        </p:txBody>
      </p:sp>
      <p:sp>
        <p:nvSpPr>
          <p:cNvPr id="334" name="Google Shape;334;p36"/>
          <p:cNvSpPr txBox="1"/>
          <p:nvPr/>
        </p:nvSpPr>
        <p:spPr>
          <a:xfrm>
            <a:off x="2266950" y="5462556"/>
            <a:ext cx="2880300" cy="834300"/>
          </a:xfrm>
          <a:prstGeom prst="rect">
            <a:avLst/>
          </a:prstGeom>
          <a:noFill/>
          <a:ln>
            <a:noFill/>
          </a:ln>
        </p:spPr>
        <p:txBody>
          <a:bodyPr anchorCtr="0" anchor="ctr" bIns="232725" lIns="232725" spcFirstLastPara="1" rIns="232725" wrap="square" tIns="232725">
            <a:noAutofit/>
          </a:bodyPr>
          <a:lstStyle/>
          <a:p>
            <a:pPr indent="0" lvl="0" marL="0" marR="0" rtl="0" algn="l">
              <a:lnSpc>
                <a:spcPct val="100000"/>
              </a:lnSpc>
              <a:spcBef>
                <a:spcPts val="0"/>
              </a:spcBef>
              <a:spcAft>
                <a:spcPts val="0"/>
              </a:spcAft>
              <a:buClr>
                <a:srgbClr val="000000"/>
              </a:buClr>
              <a:buSzPts val="2800"/>
              <a:buFont typeface="Arial"/>
              <a:buNone/>
            </a:pPr>
            <a:r>
              <a:rPr b="1" i="0" lang="en" sz="2700" u="none" cap="none" strike="noStrike">
                <a:solidFill>
                  <a:srgbClr val="CCCCCC"/>
                </a:solidFill>
                <a:latin typeface="Comfortaa"/>
                <a:ea typeface="Comfortaa"/>
                <a:cs typeface="Comfortaa"/>
                <a:sym typeface="Comfortaa"/>
              </a:rPr>
              <a:t>kgCO2eq</a:t>
            </a:r>
            <a:endParaRPr b="1" i="0" sz="2700" u="none" cap="none" strike="noStrike">
              <a:solidFill>
                <a:srgbClr val="CCCCCC"/>
              </a:solidFill>
              <a:latin typeface="Comfortaa"/>
              <a:ea typeface="Comfortaa"/>
              <a:cs typeface="Comfortaa"/>
              <a:sym typeface="Comfortaa"/>
            </a:endParaRPr>
          </a:p>
        </p:txBody>
      </p:sp>
      <p:sp>
        <p:nvSpPr>
          <p:cNvPr descr="&#10;" id="335" name="Google Shape;335;p36"/>
          <p:cNvSpPr/>
          <p:nvPr/>
        </p:nvSpPr>
        <p:spPr>
          <a:xfrm>
            <a:off x="104700" y="119100"/>
            <a:ext cx="4362600" cy="6162600"/>
          </a:xfrm>
          <a:prstGeom prst="rect">
            <a:avLst/>
          </a:prstGeom>
          <a:noFill/>
          <a:ln cap="flat" cmpd="sng" w="285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9" name="Shape 339"/>
        <p:cNvGrpSpPr/>
        <p:nvPr/>
      </p:nvGrpSpPr>
      <p:grpSpPr>
        <a:xfrm>
          <a:off x="0" y="0"/>
          <a:ext cx="0" cy="0"/>
          <a:chOff x="0" y="0"/>
          <a:chExt cx="0" cy="0"/>
        </a:xfrm>
      </p:grpSpPr>
      <p:sp>
        <p:nvSpPr>
          <p:cNvPr descr="background-color: color" id="340" name="Google Shape;340;p39"/>
          <p:cNvSpPr/>
          <p:nvPr/>
        </p:nvSpPr>
        <p:spPr>
          <a:xfrm>
            <a:off x="104775" y="128800"/>
            <a:ext cx="4362450" cy="515150"/>
          </a:xfrm>
          <a:prstGeom prst="flowChartProcess">
            <a:avLst/>
          </a:prstGeom>
          <a:solidFill>
            <a:srgbClr val="2D3EB0"/>
          </a:solidFill>
          <a:ln>
            <a:noFill/>
          </a:ln>
        </p:spPr>
        <p:txBody>
          <a:bodyPr anchorCtr="0" anchor="ctr" bIns="232225" lIns="232225" spcFirstLastPara="1" rIns="232225" wrap="square" tIns="2322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matic SC"/>
              <a:ea typeface="Amatic SC"/>
              <a:cs typeface="Amatic SC"/>
              <a:sym typeface="Amatic SC"/>
            </a:endParaRPr>
          </a:p>
        </p:txBody>
      </p:sp>
      <p:sp>
        <p:nvSpPr>
          <p:cNvPr descr="background-color: color" id="341" name="Google Shape;341;p39"/>
          <p:cNvSpPr/>
          <p:nvPr/>
        </p:nvSpPr>
        <p:spPr>
          <a:xfrm>
            <a:off x="104775" y="5372200"/>
            <a:ext cx="4362450" cy="902860"/>
          </a:xfrm>
          <a:prstGeom prst="flowChartProcess">
            <a:avLst/>
          </a:prstGeom>
          <a:solidFill>
            <a:srgbClr val="2D3EB0"/>
          </a:solidFill>
          <a:ln>
            <a:noFill/>
          </a:ln>
        </p:spPr>
        <p:txBody>
          <a:bodyPr anchorCtr="0" anchor="ctr" bIns="232225" lIns="232225" spcFirstLastPara="1" rIns="232225" wrap="square" tIns="2322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2" name="Google Shape;342;p39"/>
          <p:cNvSpPr txBox="1"/>
          <p:nvPr/>
        </p:nvSpPr>
        <p:spPr>
          <a:xfrm>
            <a:off x="845840" y="5449450"/>
            <a:ext cx="2880300" cy="748500"/>
          </a:xfrm>
          <a:prstGeom prst="rect">
            <a:avLst/>
          </a:prstGeom>
          <a:noFill/>
          <a:ln>
            <a:noFill/>
          </a:ln>
        </p:spPr>
        <p:txBody>
          <a:bodyPr anchorCtr="0" anchor="ctr" bIns="232725" lIns="232725" spcFirstLastPara="1" rIns="232725" wrap="square" tIns="232725">
            <a:noAutofit/>
          </a:bodyPr>
          <a:lstStyle/>
          <a:p>
            <a:pPr indent="0" lvl="0" marL="0" marR="0" rtl="0" algn="ctr">
              <a:lnSpc>
                <a:spcPct val="100000"/>
              </a:lnSpc>
              <a:spcBef>
                <a:spcPts val="0"/>
              </a:spcBef>
              <a:spcAft>
                <a:spcPts val="0"/>
              </a:spcAft>
              <a:buClr>
                <a:srgbClr val="000000"/>
              </a:buClr>
              <a:buSzPts val="3800"/>
              <a:buFont typeface="Arial"/>
              <a:buNone/>
            </a:pPr>
            <a:r>
              <a:t/>
            </a:r>
            <a:endParaRPr b="1" i="0" sz="3800" u="none" cap="none" strike="noStrike">
              <a:solidFill>
                <a:srgbClr val="FFFFFF"/>
              </a:solidFill>
              <a:latin typeface="Arial"/>
              <a:ea typeface="Arial"/>
              <a:cs typeface="Arial"/>
              <a:sym typeface="Arial"/>
            </a:endParaRPr>
          </a:p>
        </p:txBody>
      </p:sp>
      <p:sp>
        <p:nvSpPr>
          <p:cNvPr id="343" name="Google Shape;343;p39"/>
          <p:cNvSpPr txBox="1"/>
          <p:nvPr/>
        </p:nvSpPr>
        <p:spPr>
          <a:xfrm>
            <a:off x="96200" y="5381104"/>
            <a:ext cx="4362600" cy="951000"/>
          </a:xfrm>
          <a:prstGeom prst="rect">
            <a:avLst/>
          </a:prstGeom>
          <a:noFill/>
          <a:ln>
            <a:noFill/>
          </a:ln>
        </p:spPr>
        <p:txBody>
          <a:bodyPr anchorCtr="0" anchor="ctr" bIns="232725" lIns="232725" spcFirstLastPara="1" rIns="232725" wrap="square" tIns="232725">
            <a:noAutofit/>
          </a:bodyPr>
          <a:lstStyle/>
          <a:p>
            <a:pPr indent="0" lvl="0" marL="0" marR="0" rtl="0" algn="ctr">
              <a:lnSpc>
                <a:spcPct val="100000"/>
              </a:lnSpc>
              <a:spcBef>
                <a:spcPts val="0"/>
              </a:spcBef>
              <a:spcAft>
                <a:spcPts val="0"/>
              </a:spcAft>
              <a:buClr>
                <a:srgbClr val="000000"/>
              </a:buClr>
              <a:buSzPts val="2900"/>
              <a:buFont typeface="Arial"/>
              <a:buNone/>
            </a:pPr>
            <a:r>
              <a:rPr b="0" i="0" lang="en" sz="2100" u="none" cap="none" strike="noStrike">
                <a:solidFill>
                  <a:srgbClr val="FFFFFF"/>
                </a:solidFill>
                <a:latin typeface="Comfortaa"/>
                <a:ea typeface="Comfortaa"/>
                <a:cs typeface="Comfortaa"/>
                <a:sym typeface="Comfortaa"/>
              </a:rPr>
              <a:t>Construction d'un nouveau logement (90 m²)</a:t>
            </a:r>
            <a:endParaRPr b="0" i="0" sz="2100" u="none" cap="none" strike="noStrike">
              <a:solidFill>
                <a:srgbClr val="FFFFFF"/>
              </a:solidFill>
              <a:latin typeface="Comfortaa"/>
              <a:ea typeface="Comfortaa"/>
              <a:cs typeface="Comfortaa"/>
              <a:sym typeface="Comfortaa"/>
            </a:endParaRPr>
          </a:p>
        </p:txBody>
      </p:sp>
      <p:sp>
        <p:nvSpPr>
          <p:cNvPr id="344" name="Google Shape;344;p39"/>
          <p:cNvSpPr txBox="1"/>
          <p:nvPr/>
        </p:nvSpPr>
        <p:spPr>
          <a:xfrm>
            <a:off x="1276400" y="33100"/>
            <a:ext cx="3182400" cy="749100"/>
          </a:xfrm>
          <a:prstGeom prst="rect">
            <a:avLst/>
          </a:prstGeom>
          <a:noFill/>
          <a:ln>
            <a:noFill/>
          </a:ln>
        </p:spPr>
        <p:txBody>
          <a:bodyPr anchorCtr="0" anchor="ctr" bIns="232725" lIns="232725" spcFirstLastPara="1" rIns="232725" wrap="square" tIns="232725">
            <a:noAutofit/>
          </a:bodyPr>
          <a:lstStyle/>
          <a:p>
            <a:pPr indent="0" lvl="0" marL="0" marR="0" rtl="0" algn="r">
              <a:lnSpc>
                <a:spcPct val="100000"/>
              </a:lnSpc>
              <a:spcBef>
                <a:spcPts val="0"/>
              </a:spcBef>
              <a:spcAft>
                <a:spcPts val="0"/>
              </a:spcAft>
              <a:buClr>
                <a:srgbClr val="000000"/>
              </a:buClr>
              <a:buSzPts val="1700"/>
              <a:buFont typeface="Arial"/>
              <a:buNone/>
            </a:pPr>
            <a:r>
              <a:rPr b="0" i="0" lang="en" sz="1700" u="none" cap="none" strike="noStrike">
                <a:solidFill>
                  <a:schemeClr val="lt1"/>
                </a:solidFill>
                <a:latin typeface="Comfortaa"/>
                <a:ea typeface="Comfortaa"/>
                <a:cs typeface="Comfortaa"/>
                <a:sym typeface="Comfortaa"/>
              </a:rPr>
              <a:t>Catégorie Habitation</a:t>
            </a:r>
            <a:endParaRPr b="0" i="0" sz="1700" u="none" cap="none" strike="noStrike">
              <a:solidFill>
                <a:schemeClr val="lt1"/>
              </a:solidFill>
              <a:latin typeface="Comfortaa"/>
              <a:ea typeface="Comfortaa"/>
              <a:cs typeface="Comfortaa"/>
              <a:sym typeface="Comfortaa"/>
            </a:endParaRPr>
          </a:p>
        </p:txBody>
      </p:sp>
      <p:grpSp>
        <p:nvGrpSpPr>
          <p:cNvPr id="345" name="Google Shape;345;p39"/>
          <p:cNvGrpSpPr/>
          <p:nvPr/>
        </p:nvGrpSpPr>
        <p:grpSpPr>
          <a:xfrm>
            <a:off x="343436" y="1433487"/>
            <a:ext cx="3705691" cy="3425677"/>
            <a:chOff x="592908" y="1985871"/>
            <a:chExt cx="2503110" cy="2313967"/>
          </a:xfrm>
        </p:grpSpPr>
        <p:pic>
          <p:nvPicPr>
            <p:cNvPr descr="Logement contour" id="346" name="Google Shape;346;p39"/>
            <p:cNvPicPr preferRelativeResize="0"/>
            <p:nvPr/>
          </p:nvPicPr>
          <p:blipFill rotWithShape="1">
            <a:blip r:embed="rId3">
              <a:alphaModFix/>
            </a:blip>
            <a:srcRect b="0" l="0" r="0" t="0"/>
            <a:stretch/>
          </p:blipFill>
          <p:spPr>
            <a:xfrm>
              <a:off x="592908" y="1992816"/>
              <a:ext cx="2307022" cy="2307022"/>
            </a:xfrm>
            <a:prstGeom prst="rect">
              <a:avLst/>
            </a:prstGeom>
            <a:noFill/>
            <a:ln>
              <a:noFill/>
            </a:ln>
          </p:spPr>
        </p:pic>
        <p:sp>
          <p:nvSpPr>
            <p:cNvPr id="347" name="Google Shape;347;p39"/>
            <p:cNvSpPr/>
            <p:nvPr/>
          </p:nvSpPr>
          <p:spPr>
            <a:xfrm>
              <a:off x="1742167" y="3058236"/>
              <a:ext cx="1022090" cy="1035490"/>
            </a:xfrm>
            <a:prstGeom prst="triangle">
              <a:avLst>
                <a:gd fmla="val 100000" name="adj"/>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pic>
          <p:nvPicPr>
            <p:cNvPr descr="Règle triangulaire avec un remplissage uni" id="348" name="Google Shape;348;p39"/>
            <p:cNvPicPr preferRelativeResize="0"/>
            <p:nvPr/>
          </p:nvPicPr>
          <p:blipFill rotWithShape="1">
            <a:blip r:embed="rId4">
              <a:alphaModFix/>
            </a:blip>
            <a:srcRect b="0" l="0" r="0" t="0"/>
            <a:stretch/>
          </p:blipFill>
          <p:spPr>
            <a:xfrm rot="-5400000">
              <a:off x="1769610" y="3025214"/>
              <a:ext cx="1079049" cy="1079049"/>
            </a:xfrm>
            <a:prstGeom prst="rect">
              <a:avLst/>
            </a:prstGeom>
            <a:noFill/>
            <a:ln>
              <a:noFill/>
            </a:ln>
          </p:spPr>
        </p:pic>
        <p:sp>
          <p:nvSpPr>
            <p:cNvPr id="349" name="Google Shape;349;p39"/>
            <p:cNvSpPr/>
            <p:nvPr/>
          </p:nvSpPr>
          <p:spPr>
            <a:xfrm rot="2700000">
              <a:off x="1987130" y="2667443"/>
              <a:ext cx="261709" cy="407723"/>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pic>
          <p:nvPicPr>
            <p:cNvPr descr="Crayon contour" id="350" name="Google Shape;350;p39"/>
            <p:cNvPicPr preferRelativeResize="0"/>
            <p:nvPr/>
          </p:nvPicPr>
          <p:blipFill rotWithShape="1">
            <a:blip r:embed="rId5">
              <a:alphaModFix/>
            </a:blip>
            <a:srcRect b="0" l="0" r="0" t="0"/>
            <a:stretch/>
          </p:blipFill>
          <p:spPr>
            <a:xfrm rot="-5400000">
              <a:off x="1920822" y="1985871"/>
              <a:ext cx="1175196" cy="1175196"/>
            </a:xfrm>
            <a:prstGeom prst="rect">
              <a:avLst/>
            </a:prstGeom>
            <a:noFill/>
            <a:ln>
              <a:noFill/>
            </a:ln>
          </p:spPr>
        </p:pic>
        <p:sp>
          <p:nvSpPr>
            <p:cNvPr id="351" name="Google Shape;351;p39"/>
            <p:cNvSpPr/>
            <p:nvPr/>
          </p:nvSpPr>
          <p:spPr>
            <a:xfrm>
              <a:off x="1962766" y="2071617"/>
              <a:ext cx="1067384" cy="954788"/>
            </a:xfrm>
            <a:custGeom>
              <a:rect b="b" l="l" r="r" t="t"/>
              <a:pathLst>
                <a:path extrusionOk="0" h="742904" w="830513">
                  <a:moveTo>
                    <a:pt x="820928" y="235241"/>
                  </a:moveTo>
                  <a:lnTo>
                    <a:pt x="786191" y="200503"/>
                  </a:lnTo>
                  <a:cubicBezTo>
                    <a:pt x="774823" y="188653"/>
                    <a:pt x="756012" y="188227"/>
                    <a:pt x="744119" y="199550"/>
                  </a:cubicBezTo>
                  <a:cubicBezTo>
                    <a:pt x="740357" y="203539"/>
                    <a:pt x="734158" y="203955"/>
                    <a:pt x="729898" y="200503"/>
                  </a:cubicBezTo>
                  <a:cubicBezTo>
                    <a:pt x="725241" y="195574"/>
                    <a:pt x="725416" y="187816"/>
                    <a:pt x="730289" y="183101"/>
                  </a:cubicBezTo>
                  <a:cubicBezTo>
                    <a:pt x="740704" y="171291"/>
                    <a:pt x="740112" y="153409"/>
                    <a:pt x="728936" y="142315"/>
                  </a:cubicBezTo>
                  <a:lnTo>
                    <a:pt x="643154" y="57437"/>
                  </a:lnTo>
                  <a:cubicBezTo>
                    <a:pt x="588547" y="2811"/>
                    <a:pt x="482077" y="-14953"/>
                    <a:pt x="378054" y="13260"/>
                  </a:cubicBezTo>
                  <a:cubicBezTo>
                    <a:pt x="376435" y="13683"/>
                    <a:pt x="374844" y="14208"/>
                    <a:pt x="373292" y="14832"/>
                  </a:cubicBezTo>
                  <a:cubicBezTo>
                    <a:pt x="372635" y="15163"/>
                    <a:pt x="371999" y="15532"/>
                    <a:pt x="371387" y="15937"/>
                  </a:cubicBezTo>
                  <a:cubicBezTo>
                    <a:pt x="364394" y="20257"/>
                    <a:pt x="360757" y="28413"/>
                    <a:pt x="362214" y="36501"/>
                  </a:cubicBezTo>
                  <a:cubicBezTo>
                    <a:pt x="363708" y="44369"/>
                    <a:pt x="369173" y="50901"/>
                    <a:pt x="376654" y="53761"/>
                  </a:cubicBezTo>
                  <a:cubicBezTo>
                    <a:pt x="389627" y="58390"/>
                    <a:pt x="412982" y="65581"/>
                    <a:pt x="413668" y="65791"/>
                  </a:cubicBezTo>
                  <a:cubicBezTo>
                    <a:pt x="460293" y="81850"/>
                    <a:pt x="510032" y="140829"/>
                    <a:pt x="524768" y="163241"/>
                  </a:cubicBezTo>
                  <a:lnTo>
                    <a:pt x="270145" y="416225"/>
                  </a:lnTo>
                  <a:lnTo>
                    <a:pt x="269479" y="415558"/>
                  </a:lnTo>
                  <a:cubicBezTo>
                    <a:pt x="263596" y="409666"/>
                    <a:pt x="255573" y="406414"/>
                    <a:pt x="247247" y="406548"/>
                  </a:cubicBezTo>
                  <a:cubicBezTo>
                    <a:pt x="239655" y="406705"/>
                    <a:pt x="232462" y="409980"/>
                    <a:pt x="227359" y="415606"/>
                  </a:cubicBezTo>
                  <a:lnTo>
                    <a:pt x="14142" y="631566"/>
                  </a:lnTo>
                  <a:lnTo>
                    <a:pt x="13237" y="632643"/>
                  </a:lnTo>
                  <a:cubicBezTo>
                    <a:pt x="-6959" y="660364"/>
                    <a:pt x="-3738" y="698709"/>
                    <a:pt x="20800" y="722673"/>
                  </a:cubicBezTo>
                  <a:cubicBezTo>
                    <a:pt x="34163" y="735576"/>
                    <a:pt x="51992" y="742824"/>
                    <a:pt x="70568" y="742904"/>
                  </a:cubicBezTo>
                  <a:cubicBezTo>
                    <a:pt x="84943" y="742954"/>
                    <a:pt x="98959" y="738413"/>
                    <a:pt x="110573" y="729940"/>
                  </a:cubicBezTo>
                  <a:lnTo>
                    <a:pt x="327543" y="514895"/>
                  </a:lnTo>
                  <a:lnTo>
                    <a:pt x="327543" y="514895"/>
                  </a:lnTo>
                  <a:cubicBezTo>
                    <a:pt x="333466" y="509028"/>
                    <a:pt x="336719" y="500988"/>
                    <a:pt x="336544" y="492654"/>
                  </a:cubicBezTo>
                  <a:cubicBezTo>
                    <a:pt x="336401" y="485083"/>
                    <a:pt x="333146" y="477907"/>
                    <a:pt x="327543" y="472813"/>
                  </a:cubicBezTo>
                  <a:lnTo>
                    <a:pt x="326886" y="472165"/>
                  </a:lnTo>
                  <a:lnTo>
                    <a:pt x="578260" y="220705"/>
                  </a:lnTo>
                  <a:lnTo>
                    <a:pt x="613969" y="256424"/>
                  </a:lnTo>
                  <a:cubicBezTo>
                    <a:pt x="625338" y="268281"/>
                    <a:pt x="644157" y="268707"/>
                    <a:pt x="656051" y="257377"/>
                  </a:cubicBezTo>
                  <a:cubicBezTo>
                    <a:pt x="659810" y="253393"/>
                    <a:pt x="666004" y="252978"/>
                    <a:pt x="670262" y="256424"/>
                  </a:cubicBezTo>
                  <a:cubicBezTo>
                    <a:pt x="674922" y="261350"/>
                    <a:pt x="674751" y="269109"/>
                    <a:pt x="669881" y="273826"/>
                  </a:cubicBezTo>
                  <a:cubicBezTo>
                    <a:pt x="659453" y="285657"/>
                    <a:pt x="660066" y="303571"/>
                    <a:pt x="671281" y="314660"/>
                  </a:cubicBezTo>
                  <a:lnTo>
                    <a:pt x="707200" y="349626"/>
                  </a:lnTo>
                  <a:cubicBezTo>
                    <a:pt x="719176" y="361258"/>
                    <a:pt x="738230" y="361258"/>
                    <a:pt x="750205" y="349626"/>
                  </a:cubicBezTo>
                  <a:lnTo>
                    <a:pt x="821262" y="278551"/>
                  </a:lnTo>
                  <a:cubicBezTo>
                    <a:pt x="827011" y="272853"/>
                    <a:pt x="830324" y="265145"/>
                    <a:pt x="830501" y="257053"/>
                  </a:cubicBezTo>
                  <a:cubicBezTo>
                    <a:pt x="830750" y="248713"/>
                    <a:pt x="827235" y="240704"/>
                    <a:pt x="820928" y="235241"/>
                  </a:cubicBezTo>
                  <a:close/>
                  <a:moveTo>
                    <a:pt x="314113" y="501388"/>
                  </a:moveTo>
                  <a:lnTo>
                    <a:pt x="98695" y="714977"/>
                  </a:lnTo>
                  <a:cubicBezTo>
                    <a:pt x="78526" y="728729"/>
                    <a:pt x="51438" y="726253"/>
                    <a:pt x="34097" y="709071"/>
                  </a:cubicBezTo>
                  <a:cubicBezTo>
                    <a:pt x="16276" y="692020"/>
                    <a:pt x="13756" y="664442"/>
                    <a:pt x="28191" y="644444"/>
                  </a:cubicBezTo>
                  <a:lnTo>
                    <a:pt x="241208" y="428617"/>
                  </a:lnTo>
                  <a:cubicBezTo>
                    <a:pt x="242868" y="426735"/>
                    <a:pt x="245243" y="425639"/>
                    <a:pt x="247752" y="425598"/>
                  </a:cubicBezTo>
                  <a:cubicBezTo>
                    <a:pt x="250848" y="425544"/>
                    <a:pt x="253824" y="426787"/>
                    <a:pt x="255963" y="429027"/>
                  </a:cubicBezTo>
                  <a:lnTo>
                    <a:pt x="263411" y="436485"/>
                  </a:lnTo>
                  <a:lnTo>
                    <a:pt x="263411" y="436485"/>
                  </a:lnTo>
                  <a:lnTo>
                    <a:pt x="263411" y="436485"/>
                  </a:lnTo>
                  <a:lnTo>
                    <a:pt x="270012" y="443086"/>
                  </a:lnTo>
                  <a:lnTo>
                    <a:pt x="270079" y="443009"/>
                  </a:lnTo>
                  <a:lnTo>
                    <a:pt x="306731" y="478900"/>
                  </a:lnTo>
                  <a:lnTo>
                    <a:pt x="306731" y="478900"/>
                  </a:lnTo>
                  <a:lnTo>
                    <a:pt x="314446" y="486596"/>
                  </a:lnTo>
                  <a:cubicBezTo>
                    <a:pt x="316329" y="488260"/>
                    <a:pt x="317427" y="490637"/>
                    <a:pt x="317475" y="493149"/>
                  </a:cubicBezTo>
                  <a:cubicBezTo>
                    <a:pt x="317543" y="496243"/>
                    <a:pt x="316325" y="499225"/>
                    <a:pt x="314113" y="501388"/>
                  </a:cubicBezTo>
                  <a:close/>
                  <a:moveTo>
                    <a:pt x="313379" y="458735"/>
                  </a:moveTo>
                  <a:lnTo>
                    <a:pt x="283642" y="429636"/>
                  </a:lnTo>
                  <a:lnTo>
                    <a:pt x="536664" y="178300"/>
                  </a:lnTo>
                  <a:lnTo>
                    <a:pt x="564896" y="207161"/>
                  </a:lnTo>
                  <a:close/>
                  <a:moveTo>
                    <a:pt x="807793" y="265111"/>
                  </a:moveTo>
                  <a:lnTo>
                    <a:pt x="736737" y="336186"/>
                  </a:lnTo>
                  <a:cubicBezTo>
                    <a:pt x="732340" y="340635"/>
                    <a:pt x="725169" y="340677"/>
                    <a:pt x="720721" y="336279"/>
                  </a:cubicBezTo>
                  <a:cubicBezTo>
                    <a:pt x="720662" y="336221"/>
                    <a:pt x="720603" y="336161"/>
                    <a:pt x="720544" y="336101"/>
                  </a:cubicBezTo>
                  <a:lnTo>
                    <a:pt x="684645" y="301106"/>
                  </a:lnTo>
                  <a:cubicBezTo>
                    <a:pt x="680656" y="297344"/>
                    <a:pt x="680240" y="291145"/>
                    <a:pt x="683692" y="286885"/>
                  </a:cubicBezTo>
                  <a:cubicBezTo>
                    <a:pt x="695818" y="274647"/>
                    <a:pt x="695729" y="254896"/>
                    <a:pt x="683491" y="242770"/>
                  </a:cubicBezTo>
                  <a:cubicBezTo>
                    <a:pt x="683425" y="242704"/>
                    <a:pt x="683359" y="242640"/>
                    <a:pt x="683292" y="242575"/>
                  </a:cubicBezTo>
                  <a:cubicBezTo>
                    <a:pt x="671680" y="232245"/>
                    <a:pt x="654056" y="232661"/>
                    <a:pt x="642944" y="243527"/>
                  </a:cubicBezTo>
                  <a:cubicBezTo>
                    <a:pt x="638627" y="247674"/>
                    <a:pt x="631765" y="247536"/>
                    <a:pt x="627619" y="243219"/>
                  </a:cubicBezTo>
                  <a:cubicBezTo>
                    <a:pt x="627544" y="243142"/>
                    <a:pt x="627471" y="243063"/>
                    <a:pt x="627399" y="242984"/>
                  </a:cubicBezTo>
                  <a:lnTo>
                    <a:pt x="584994" y="200570"/>
                  </a:lnTo>
                  <a:lnTo>
                    <a:pt x="544341" y="159002"/>
                  </a:lnTo>
                  <a:cubicBezTo>
                    <a:pt x="534731" y="141715"/>
                    <a:pt x="478819" y="68067"/>
                    <a:pt x="419602" y="47684"/>
                  </a:cubicBezTo>
                  <a:cubicBezTo>
                    <a:pt x="419364" y="47608"/>
                    <a:pt x="395675" y="40311"/>
                    <a:pt x="383407" y="35949"/>
                  </a:cubicBezTo>
                  <a:cubicBezTo>
                    <a:pt x="382455" y="35539"/>
                    <a:pt x="380750" y="34396"/>
                    <a:pt x="380883" y="33291"/>
                  </a:cubicBezTo>
                  <a:cubicBezTo>
                    <a:pt x="380883" y="32758"/>
                    <a:pt x="381131" y="32425"/>
                    <a:pt x="381731" y="32091"/>
                  </a:cubicBezTo>
                  <a:lnTo>
                    <a:pt x="382378" y="31825"/>
                  </a:lnTo>
                  <a:cubicBezTo>
                    <a:pt x="480229" y="5155"/>
                    <a:pt x="579613" y="20833"/>
                    <a:pt x="629705" y="70944"/>
                  </a:cubicBezTo>
                  <a:lnTo>
                    <a:pt x="715487" y="155821"/>
                  </a:lnTo>
                  <a:cubicBezTo>
                    <a:pt x="719476" y="159582"/>
                    <a:pt x="719891" y="165782"/>
                    <a:pt x="716439" y="170042"/>
                  </a:cubicBezTo>
                  <a:cubicBezTo>
                    <a:pt x="704315" y="182289"/>
                    <a:pt x="704416" y="202047"/>
                    <a:pt x="716663" y="214170"/>
                  </a:cubicBezTo>
                  <a:cubicBezTo>
                    <a:pt x="716731" y="214238"/>
                    <a:pt x="716799" y="214305"/>
                    <a:pt x="716868" y="214371"/>
                  </a:cubicBezTo>
                  <a:cubicBezTo>
                    <a:pt x="728478" y="224694"/>
                    <a:pt x="746096" y="224279"/>
                    <a:pt x="757206" y="213419"/>
                  </a:cubicBezTo>
                  <a:cubicBezTo>
                    <a:pt x="761524" y="209272"/>
                    <a:pt x="768386" y="209410"/>
                    <a:pt x="772532" y="213727"/>
                  </a:cubicBezTo>
                  <a:cubicBezTo>
                    <a:pt x="772606" y="213805"/>
                    <a:pt x="772680" y="213883"/>
                    <a:pt x="772751" y="213962"/>
                  </a:cubicBezTo>
                  <a:lnTo>
                    <a:pt x="807822" y="249033"/>
                  </a:lnTo>
                  <a:lnTo>
                    <a:pt x="808603" y="249738"/>
                  </a:lnTo>
                  <a:cubicBezTo>
                    <a:pt x="810607" y="251630"/>
                    <a:pt x="811656" y="254322"/>
                    <a:pt x="811461" y="257072"/>
                  </a:cubicBezTo>
                  <a:cubicBezTo>
                    <a:pt x="811268" y="260111"/>
                    <a:pt x="809963" y="262974"/>
                    <a:pt x="807793" y="265111"/>
                  </a:cubicBezTo>
                  <a:close/>
                </a:path>
              </a:pathLst>
            </a:custGeom>
            <a:solidFill>
              <a:srgbClr val="000000"/>
            </a:solidFill>
            <a:ln cap="flat" cmpd="sng" w="76200">
              <a:solidFill>
                <a:schemeClr val="dk1"/>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2" name="Google Shape;352;p39"/>
            <p:cNvSpPr/>
            <p:nvPr/>
          </p:nvSpPr>
          <p:spPr>
            <a:xfrm rot="2700000">
              <a:off x="2486522" y="2263599"/>
              <a:ext cx="45719" cy="434419"/>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grpSp>
      <p:sp>
        <p:nvSpPr>
          <p:cNvPr id="353" name="Google Shape;353;p39"/>
          <p:cNvSpPr/>
          <p:nvPr/>
        </p:nvSpPr>
        <p:spPr>
          <a:xfrm>
            <a:off x="1847244" y="2611574"/>
            <a:ext cx="395186" cy="395186"/>
          </a:xfrm>
          <a:prstGeom prst="ellipse">
            <a:avLst/>
          </a:prstGeom>
          <a:noFill/>
          <a:ln cap="flat" cmpd="sng" w="762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354" name="Google Shape;354;p39"/>
          <p:cNvSpPr/>
          <p:nvPr/>
        </p:nvSpPr>
        <p:spPr>
          <a:xfrm>
            <a:off x="1283333" y="3208454"/>
            <a:ext cx="368436" cy="483014"/>
          </a:xfrm>
          <a:prstGeom prst="rect">
            <a:avLst/>
          </a:prstGeom>
          <a:noFill/>
          <a:ln cap="flat" cmpd="sng" w="762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355" name="Google Shape;355;p39"/>
          <p:cNvSpPr/>
          <p:nvPr/>
        </p:nvSpPr>
        <p:spPr>
          <a:xfrm>
            <a:off x="2443530" y="3195886"/>
            <a:ext cx="368436" cy="483014"/>
          </a:xfrm>
          <a:prstGeom prst="rect">
            <a:avLst/>
          </a:prstGeom>
          <a:noFill/>
          <a:ln cap="flat" cmpd="sng" w="762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descr="&#10;" id="356" name="Google Shape;356;p39"/>
          <p:cNvSpPr/>
          <p:nvPr/>
        </p:nvSpPr>
        <p:spPr>
          <a:xfrm>
            <a:off x="104700" y="119100"/>
            <a:ext cx="4362600" cy="6162600"/>
          </a:xfrm>
          <a:prstGeom prst="rect">
            <a:avLst/>
          </a:prstGeom>
          <a:noFill/>
          <a:ln cap="flat" cmpd="sng" w="285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 name="Shape 37"/>
        <p:cNvGrpSpPr/>
        <p:nvPr/>
      </p:nvGrpSpPr>
      <p:grpSpPr>
        <a:xfrm>
          <a:off x="0" y="0"/>
          <a:ext cx="0" cy="0"/>
          <a:chOff x="0" y="0"/>
          <a:chExt cx="0" cy="0"/>
        </a:xfrm>
      </p:grpSpPr>
      <p:sp>
        <p:nvSpPr>
          <p:cNvPr descr="background-color: color" id="38" name="Google Shape;38;p3"/>
          <p:cNvSpPr/>
          <p:nvPr/>
        </p:nvSpPr>
        <p:spPr>
          <a:xfrm>
            <a:off x="104775" y="128800"/>
            <a:ext cx="4362450" cy="515150"/>
          </a:xfrm>
          <a:prstGeom prst="flowChartProcess">
            <a:avLst/>
          </a:prstGeom>
          <a:solidFill>
            <a:srgbClr val="F86A0E"/>
          </a:solidFill>
          <a:ln>
            <a:noFill/>
          </a:ln>
        </p:spPr>
        <p:txBody>
          <a:bodyPr anchorCtr="0" anchor="ctr" bIns="232225" lIns="232225" spcFirstLastPara="1" rIns="232225" wrap="square" tIns="2322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Comfortaa"/>
              <a:ea typeface="Comfortaa"/>
              <a:cs typeface="Comfortaa"/>
              <a:sym typeface="Comfortaa"/>
            </a:endParaRPr>
          </a:p>
        </p:txBody>
      </p:sp>
      <p:sp>
        <p:nvSpPr>
          <p:cNvPr descr="background-color: color" id="39" name="Google Shape;39;p3"/>
          <p:cNvSpPr/>
          <p:nvPr/>
        </p:nvSpPr>
        <p:spPr>
          <a:xfrm>
            <a:off x="104775" y="5372200"/>
            <a:ext cx="4362450" cy="902860"/>
          </a:xfrm>
          <a:prstGeom prst="flowChartProcess">
            <a:avLst/>
          </a:prstGeom>
          <a:solidFill>
            <a:srgbClr val="F86A0E"/>
          </a:solidFill>
          <a:ln>
            <a:noFill/>
          </a:ln>
        </p:spPr>
        <p:txBody>
          <a:bodyPr anchorCtr="0" anchor="ctr" bIns="232225" lIns="232225" spcFirstLastPara="1" rIns="232225" wrap="square" tIns="2322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Comfortaa"/>
              <a:ea typeface="Comfortaa"/>
              <a:cs typeface="Comfortaa"/>
              <a:sym typeface="Comfortaa"/>
            </a:endParaRPr>
          </a:p>
        </p:txBody>
      </p:sp>
      <p:sp>
        <p:nvSpPr>
          <p:cNvPr id="40" name="Google Shape;40;p3"/>
          <p:cNvSpPr txBox="1"/>
          <p:nvPr/>
        </p:nvSpPr>
        <p:spPr>
          <a:xfrm>
            <a:off x="845840" y="5449450"/>
            <a:ext cx="2880300" cy="748500"/>
          </a:xfrm>
          <a:prstGeom prst="rect">
            <a:avLst/>
          </a:prstGeom>
          <a:noFill/>
          <a:ln>
            <a:noFill/>
          </a:ln>
        </p:spPr>
        <p:txBody>
          <a:bodyPr anchorCtr="0" anchor="ctr" bIns="232725" lIns="232725" spcFirstLastPara="1" rIns="232725" wrap="square" tIns="232725">
            <a:noAutofit/>
          </a:bodyPr>
          <a:lstStyle/>
          <a:p>
            <a:pPr indent="0" lvl="0" marL="0" marR="0" rtl="0" algn="ctr">
              <a:lnSpc>
                <a:spcPct val="100000"/>
              </a:lnSpc>
              <a:spcBef>
                <a:spcPts val="0"/>
              </a:spcBef>
              <a:spcAft>
                <a:spcPts val="0"/>
              </a:spcAft>
              <a:buClr>
                <a:srgbClr val="000000"/>
              </a:buClr>
              <a:buSzPts val="3800"/>
              <a:buFont typeface="Arial"/>
              <a:buNone/>
            </a:pPr>
            <a:r>
              <a:t/>
            </a:r>
            <a:endParaRPr b="1" i="0" sz="3800" u="none" cap="none" strike="noStrike">
              <a:solidFill>
                <a:srgbClr val="FFFFFF"/>
              </a:solidFill>
              <a:latin typeface="Comfortaa"/>
              <a:ea typeface="Comfortaa"/>
              <a:cs typeface="Comfortaa"/>
              <a:sym typeface="Comfortaa"/>
            </a:endParaRPr>
          </a:p>
        </p:txBody>
      </p:sp>
      <p:sp>
        <p:nvSpPr>
          <p:cNvPr id="41" name="Google Shape;41;p3"/>
          <p:cNvSpPr txBox="1"/>
          <p:nvPr/>
        </p:nvSpPr>
        <p:spPr>
          <a:xfrm>
            <a:off x="1276400" y="33100"/>
            <a:ext cx="3182400" cy="749100"/>
          </a:xfrm>
          <a:prstGeom prst="rect">
            <a:avLst/>
          </a:prstGeom>
          <a:noFill/>
          <a:ln>
            <a:noFill/>
          </a:ln>
        </p:spPr>
        <p:txBody>
          <a:bodyPr anchorCtr="0" anchor="ctr" bIns="232725" lIns="232725" spcFirstLastPara="1" rIns="232725" wrap="square" tIns="232725">
            <a:noAutofit/>
          </a:bodyPr>
          <a:lstStyle/>
          <a:p>
            <a:pPr indent="0" lvl="0" marL="0" marR="0" rtl="0" algn="r">
              <a:lnSpc>
                <a:spcPct val="100000"/>
              </a:lnSpc>
              <a:spcBef>
                <a:spcPts val="0"/>
              </a:spcBef>
              <a:spcAft>
                <a:spcPts val="0"/>
              </a:spcAft>
              <a:buClr>
                <a:srgbClr val="000000"/>
              </a:buClr>
              <a:buSzPts val="1700"/>
              <a:buFont typeface="Arial"/>
              <a:buNone/>
            </a:pPr>
            <a:r>
              <a:rPr b="0" i="0" lang="en" sz="1700" u="none" cap="none" strike="noStrike">
                <a:solidFill>
                  <a:schemeClr val="lt1"/>
                </a:solidFill>
                <a:latin typeface="Comfortaa"/>
                <a:ea typeface="Comfortaa"/>
                <a:cs typeface="Comfortaa"/>
                <a:sym typeface="Comfortaa"/>
              </a:rPr>
              <a:t>Catégorie Transport</a:t>
            </a:r>
            <a:endParaRPr b="0" i="0" sz="1700" u="none" cap="none" strike="noStrike">
              <a:solidFill>
                <a:schemeClr val="lt1"/>
              </a:solidFill>
              <a:latin typeface="Comfortaa"/>
              <a:ea typeface="Comfortaa"/>
              <a:cs typeface="Comfortaa"/>
              <a:sym typeface="Comfortaa"/>
            </a:endParaRPr>
          </a:p>
        </p:txBody>
      </p:sp>
      <p:sp>
        <p:nvSpPr>
          <p:cNvPr id="42" name="Google Shape;42;p3"/>
          <p:cNvSpPr txBox="1"/>
          <p:nvPr/>
        </p:nvSpPr>
        <p:spPr>
          <a:xfrm>
            <a:off x="96200" y="5381104"/>
            <a:ext cx="4362600" cy="951000"/>
          </a:xfrm>
          <a:prstGeom prst="rect">
            <a:avLst/>
          </a:prstGeom>
          <a:noFill/>
          <a:ln>
            <a:noFill/>
          </a:ln>
        </p:spPr>
        <p:txBody>
          <a:bodyPr anchorCtr="0" anchor="ctr" bIns="232725" lIns="232725" spcFirstLastPara="1" rIns="232725" wrap="square" tIns="232725">
            <a:noAutofit/>
          </a:bodyPr>
          <a:lstStyle/>
          <a:p>
            <a:pPr indent="0" lvl="0" marL="0" marR="0" rtl="0" algn="ctr">
              <a:lnSpc>
                <a:spcPct val="100000"/>
              </a:lnSpc>
              <a:spcBef>
                <a:spcPts val="0"/>
              </a:spcBef>
              <a:spcAft>
                <a:spcPts val="0"/>
              </a:spcAft>
              <a:buClr>
                <a:srgbClr val="000000"/>
              </a:buClr>
              <a:buSzPts val="2900"/>
              <a:buFont typeface="Arial"/>
              <a:buNone/>
            </a:pPr>
            <a:r>
              <a:rPr b="0" i="0" lang="en" sz="2400" u="none" cap="none" strike="noStrike">
                <a:solidFill>
                  <a:srgbClr val="FFFFFF"/>
                </a:solidFill>
                <a:latin typeface="Comfortaa"/>
                <a:ea typeface="Comfortaa"/>
                <a:cs typeface="Comfortaa"/>
                <a:sym typeface="Comfortaa"/>
              </a:rPr>
              <a:t>Aller-retour </a:t>
            </a:r>
            <a:endParaRPr b="0" i="0" sz="2400" u="none" cap="none" strike="noStrike">
              <a:solidFill>
                <a:srgbClr val="FFFFFF"/>
              </a:solidFill>
              <a:latin typeface="Comfortaa"/>
              <a:ea typeface="Comfortaa"/>
              <a:cs typeface="Comfortaa"/>
              <a:sym typeface="Comfortaa"/>
            </a:endParaRPr>
          </a:p>
          <a:p>
            <a:pPr indent="0" lvl="0" marL="0" marR="0" rtl="0" algn="ctr">
              <a:lnSpc>
                <a:spcPct val="100000"/>
              </a:lnSpc>
              <a:spcBef>
                <a:spcPts val="0"/>
              </a:spcBef>
              <a:spcAft>
                <a:spcPts val="0"/>
              </a:spcAft>
              <a:buClr>
                <a:srgbClr val="000000"/>
              </a:buClr>
              <a:buSzPts val="2900"/>
              <a:buFont typeface="Arial"/>
              <a:buNone/>
            </a:pPr>
            <a:r>
              <a:rPr b="0" i="0" lang="en" sz="2400" u="none" cap="none" strike="noStrike">
                <a:solidFill>
                  <a:srgbClr val="FFFFFF"/>
                </a:solidFill>
                <a:latin typeface="Comfortaa"/>
                <a:ea typeface="Comfortaa"/>
                <a:cs typeface="Comfortaa"/>
                <a:sym typeface="Comfortaa"/>
              </a:rPr>
              <a:t>Paris - Toulouse en TGV</a:t>
            </a:r>
            <a:endParaRPr b="0" i="0" sz="2400" u="none" cap="none" strike="noStrike">
              <a:solidFill>
                <a:srgbClr val="FFFFFF"/>
              </a:solidFill>
              <a:latin typeface="Comfortaa"/>
              <a:ea typeface="Comfortaa"/>
              <a:cs typeface="Comfortaa"/>
              <a:sym typeface="Comfortaa"/>
            </a:endParaRPr>
          </a:p>
        </p:txBody>
      </p:sp>
      <p:pic>
        <p:nvPicPr>
          <p:cNvPr descr="Logo, icon&#10;&#10;Description automatically generated" id="43" name="Google Shape;43;p3"/>
          <p:cNvPicPr preferRelativeResize="0"/>
          <p:nvPr/>
        </p:nvPicPr>
        <p:blipFill rotWithShape="1">
          <a:blip r:embed="rId3">
            <a:alphaModFix/>
          </a:blip>
          <a:srcRect b="0" l="0" r="0" t="0"/>
          <a:stretch/>
        </p:blipFill>
        <p:spPr>
          <a:xfrm>
            <a:off x="326463" y="2201690"/>
            <a:ext cx="3919074" cy="1959537"/>
          </a:xfrm>
          <a:prstGeom prst="rect">
            <a:avLst/>
          </a:prstGeom>
          <a:noFill/>
          <a:ln>
            <a:noFill/>
          </a:ln>
        </p:spPr>
      </p:pic>
      <p:sp>
        <p:nvSpPr>
          <p:cNvPr descr="&#10;" id="44" name="Google Shape;44;p3"/>
          <p:cNvSpPr/>
          <p:nvPr/>
        </p:nvSpPr>
        <p:spPr>
          <a:xfrm>
            <a:off x="104700" y="119100"/>
            <a:ext cx="4362600" cy="6162600"/>
          </a:xfrm>
          <a:prstGeom prst="rect">
            <a:avLst/>
          </a:prstGeom>
          <a:noFill/>
          <a:ln cap="flat" cmpd="sng" w="285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0" name="Shape 360"/>
        <p:cNvGrpSpPr/>
        <p:nvPr/>
      </p:nvGrpSpPr>
      <p:grpSpPr>
        <a:xfrm>
          <a:off x="0" y="0"/>
          <a:ext cx="0" cy="0"/>
          <a:chOff x="0" y="0"/>
          <a:chExt cx="0" cy="0"/>
        </a:xfrm>
      </p:grpSpPr>
      <p:sp>
        <p:nvSpPr>
          <p:cNvPr descr="background-color: color" id="361" name="Google Shape;361;p40"/>
          <p:cNvSpPr/>
          <p:nvPr/>
        </p:nvSpPr>
        <p:spPr>
          <a:xfrm>
            <a:off x="104775" y="128800"/>
            <a:ext cx="4362450" cy="515150"/>
          </a:xfrm>
          <a:prstGeom prst="flowChartProcess">
            <a:avLst/>
          </a:prstGeom>
          <a:solidFill>
            <a:srgbClr val="2D3EB0"/>
          </a:solidFill>
          <a:ln>
            <a:noFill/>
          </a:ln>
        </p:spPr>
        <p:txBody>
          <a:bodyPr anchorCtr="0" anchor="ctr" bIns="232225" lIns="232225" spcFirstLastPara="1" rIns="232225" wrap="square" tIns="2322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matic SC"/>
              <a:ea typeface="Amatic SC"/>
              <a:cs typeface="Amatic SC"/>
              <a:sym typeface="Amatic SC"/>
            </a:endParaRPr>
          </a:p>
        </p:txBody>
      </p:sp>
      <p:sp>
        <p:nvSpPr>
          <p:cNvPr descr="background-color: color" id="362" name="Google Shape;362;p40"/>
          <p:cNvSpPr/>
          <p:nvPr/>
        </p:nvSpPr>
        <p:spPr>
          <a:xfrm>
            <a:off x="104775" y="5376426"/>
            <a:ext cx="4362450" cy="905275"/>
          </a:xfrm>
          <a:prstGeom prst="flowChartProcess">
            <a:avLst/>
          </a:prstGeom>
          <a:solidFill>
            <a:srgbClr val="2D3EB0"/>
          </a:solidFill>
          <a:ln>
            <a:noFill/>
          </a:ln>
        </p:spPr>
        <p:txBody>
          <a:bodyPr anchorCtr="0" anchor="ctr" bIns="232225" lIns="232225" spcFirstLastPara="1" rIns="232225" wrap="square" tIns="2322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3" name="Google Shape;363;p40"/>
          <p:cNvSpPr txBox="1"/>
          <p:nvPr/>
        </p:nvSpPr>
        <p:spPr>
          <a:xfrm>
            <a:off x="-270510" y="5462556"/>
            <a:ext cx="2880300" cy="834300"/>
          </a:xfrm>
          <a:prstGeom prst="rect">
            <a:avLst/>
          </a:prstGeom>
          <a:noFill/>
          <a:ln>
            <a:noFill/>
          </a:ln>
        </p:spPr>
        <p:txBody>
          <a:bodyPr anchorCtr="0" anchor="ctr" bIns="232725" lIns="232725" spcFirstLastPara="1" rIns="232725" wrap="square" tIns="232725">
            <a:noAutofit/>
          </a:bodyPr>
          <a:lstStyle/>
          <a:p>
            <a:pPr indent="0" lvl="0" marL="0" marR="0" rtl="0" algn="r">
              <a:lnSpc>
                <a:spcPct val="100000"/>
              </a:lnSpc>
              <a:spcBef>
                <a:spcPts val="0"/>
              </a:spcBef>
              <a:spcAft>
                <a:spcPts val="0"/>
              </a:spcAft>
              <a:buClr>
                <a:srgbClr val="000000"/>
              </a:buClr>
              <a:buSzPts val="3800"/>
              <a:buFont typeface="Arial"/>
              <a:buNone/>
            </a:pPr>
            <a:r>
              <a:rPr b="1" i="0" lang="en" sz="2700" u="none" cap="none" strike="noStrike">
                <a:solidFill>
                  <a:srgbClr val="FFFFFF"/>
                </a:solidFill>
                <a:latin typeface="Comfortaa"/>
                <a:ea typeface="Comfortaa"/>
                <a:cs typeface="Comfortaa"/>
                <a:sym typeface="Comfortaa"/>
              </a:rPr>
              <a:t>42750</a:t>
            </a:r>
            <a:endParaRPr b="1" i="0" sz="2700" u="none" cap="none" strike="noStrike">
              <a:solidFill>
                <a:srgbClr val="FFFFFF"/>
              </a:solidFill>
              <a:latin typeface="Comfortaa"/>
              <a:ea typeface="Comfortaa"/>
              <a:cs typeface="Comfortaa"/>
              <a:sym typeface="Comfortaa"/>
            </a:endParaRPr>
          </a:p>
        </p:txBody>
      </p:sp>
      <p:sp>
        <p:nvSpPr>
          <p:cNvPr id="364" name="Google Shape;364;p40"/>
          <p:cNvSpPr txBox="1"/>
          <p:nvPr/>
        </p:nvSpPr>
        <p:spPr>
          <a:xfrm>
            <a:off x="206075" y="782200"/>
            <a:ext cx="4089900" cy="4317000"/>
          </a:xfrm>
          <a:prstGeom prst="rect">
            <a:avLst/>
          </a:prstGeom>
          <a:noFill/>
          <a:ln>
            <a:noFill/>
          </a:ln>
        </p:spPr>
        <p:txBody>
          <a:bodyPr anchorCtr="0" anchor="ctr" bIns="91425" lIns="91425" spcFirstLastPara="1" rIns="91425" wrap="square" tIns="91425">
            <a:noAutofit/>
          </a:bodyPr>
          <a:lstStyle/>
          <a:p>
            <a:pPr indent="0" lvl="0" marL="0" marR="0" rtl="0" algn="ctr">
              <a:lnSpc>
                <a:spcPct val="150000"/>
              </a:lnSpc>
              <a:spcBef>
                <a:spcPts val="0"/>
              </a:spcBef>
              <a:spcAft>
                <a:spcPts val="0"/>
              </a:spcAft>
              <a:buClr>
                <a:srgbClr val="000000"/>
              </a:buClr>
              <a:buSzPts val="2100"/>
              <a:buFont typeface="Arial"/>
              <a:buNone/>
            </a:pPr>
            <a:r>
              <a:rPr b="0" i="0" lang="en" sz="1700" u="none" cap="none" strike="noStrike">
                <a:solidFill>
                  <a:schemeClr val="dk1"/>
                </a:solidFill>
                <a:latin typeface="Comfortaa"/>
                <a:ea typeface="Comfortaa"/>
                <a:cs typeface="Comfortaa"/>
                <a:sym typeface="Comfortaa"/>
              </a:rPr>
              <a:t>La construction de nouveaux bâtiments est l'un des principaux postes d'émission de gaz à effet de serre en particulier par l'artificialisation des sols et l'utilisation de matériaux très émetteurs comme le béton. Dans la plupart des cas, rénover l'ancien plutôt que construire du nouveau est une démarche moins émissive.</a:t>
            </a:r>
            <a:r>
              <a:rPr b="1" i="0" lang="en" sz="1700" u="none" cap="none" strike="noStrike">
                <a:solidFill>
                  <a:schemeClr val="dk1"/>
                </a:solidFill>
                <a:latin typeface="Comfortaa"/>
                <a:ea typeface="Comfortaa"/>
                <a:cs typeface="Comfortaa"/>
                <a:sym typeface="Comfortaa"/>
              </a:rPr>
              <a:t>.</a:t>
            </a:r>
            <a:endParaRPr b="0" i="0" sz="1700" u="none" cap="none" strike="noStrike">
              <a:solidFill>
                <a:srgbClr val="000000"/>
              </a:solidFill>
              <a:latin typeface="Comfortaa"/>
              <a:ea typeface="Comfortaa"/>
              <a:cs typeface="Comfortaa"/>
              <a:sym typeface="Comfortaa"/>
            </a:endParaRPr>
          </a:p>
        </p:txBody>
      </p:sp>
      <p:sp>
        <p:nvSpPr>
          <p:cNvPr id="365" name="Google Shape;365;p40"/>
          <p:cNvSpPr txBox="1"/>
          <p:nvPr/>
        </p:nvSpPr>
        <p:spPr>
          <a:xfrm>
            <a:off x="1276400" y="33100"/>
            <a:ext cx="3182400" cy="749100"/>
          </a:xfrm>
          <a:prstGeom prst="rect">
            <a:avLst/>
          </a:prstGeom>
          <a:noFill/>
          <a:ln>
            <a:noFill/>
          </a:ln>
        </p:spPr>
        <p:txBody>
          <a:bodyPr anchorCtr="0" anchor="ctr" bIns="232725" lIns="232725" spcFirstLastPara="1" rIns="232725" wrap="square" tIns="232725">
            <a:noAutofit/>
          </a:bodyPr>
          <a:lstStyle/>
          <a:p>
            <a:pPr indent="0" lvl="0" marL="0" marR="0" rtl="0" algn="r">
              <a:lnSpc>
                <a:spcPct val="100000"/>
              </a:lnSpc>
              <a:spcBef>
                <a:spcPts val="0"/>
              </a:spcBef>
              <a:spcAft>
                <a:spcPts val="0"/>
              </a:spcAft>
              <a:buClr>
                <a:srgbClr val="000000"/>
              </a:buClr>
              <a:buSzPts val="1700"/>
              <a:buFont typeface="Arial"/>
              <a:buNone/>
            </a:pPr>
            <a:r>
              <a:rPr b="0" i="0" lang="en" sz="1700" u="none" cap="none" strike="noStrike">
                <a:solidFill>
                  <a:schemeClr val="lt1"/>
                </a:solidFill>
                <a:latin typeface="Comfortaa"/>
                <a:ea typeface="Comfortaa"/>
                <a:cs typeface="Comfortaa"/>
                <a:sym typeface="Comfortaa"/>
              </a:rPr>
              <a:t>Catégorie Habitation</a:t>
            </a:r>
            <a:endParaRPr b="0" i="0" sz="1700" u="none" cap="none" strike="noStrike">
              <a:solidFill>
                <a:schemeClr val="lt1"/>
              </a:solidFill>
              <a:latin typeface="Comfortaa"/>
              <a:ea typeface="Comfortaa"/>
              <a:cs typeface="Comfortaa"/>
              <a:sym typeface="Comfortaa"/>
            </a:endParaRPr>
          </a:p>
        </p:txBody>
      </p:sp>
      <p:sp>
        <p:nvSpPr>
          <p:cNvPr id="366" name="Google Shape;366;p40"/>
          <p:cNvSpPr txBox="1"/>
          <p:nvPr/>
        </p:nvSpPr>
        <p:spPr>
          <a:xfrm>
            <a:off x="2266950" y="5462556"/>
            <a:ext cx="2880300" cy="834300"/>
          </a:xfrm>
          <a:prstGeom prst="rect">
            <a:avLst/>
          </a:prstGeom>
          <a:noFill/>
          <a:ln>
            <a:noFill/>
          </a:ln>
        </p:spPr>
        <p:txBody>
          <a:bodyPr anchorCtr="0" anchor="ctr" bIns="232725" lIns="232725" spcFirstLastPara="1" rIns="232725" wrap="square" tIns="232725">
            <a:noAutofit/>
          </a:bodyPr>
          <a:lstStyle/>
          <a:p>
            <a:pPr indent="0" lvl="0" marL="0" marR="0" rtl="0" algn="l">
              <a:lnSpc>
                <a:spcPct val="100000"/>
              </a:lnSpc>
              <a:spcBef>
                <a:spcPts val="0"/>
              </a:spcBef>
              <a:spcAft>
                <a:spcPts val="0"/>
              </a:spcAft>
              <a:buClr>
                <a:srgbClr val="000000"/>
              </a:buClr>
              <a:buSzPts val="2800"/>
              <a:buFont typeface="Arial"/>
              <a:buNone/>
            </a:pPr>
            <a:r>
              <a:rPr b="1" i="0" lang="en" sz="2700" u="none" cap="none" strike="noStrike">
                <a:solidFill>
                  <a:srgbClr val="CCCCCC"/>
                </a:solidFill>
                <a:latin typeface="Comfortaa"/>
                <a:ea typeface="Comfortaa"/>
                <a:cs typeface="Comfortaa"/>
                <a:sym typeface="Comfortaa"/>
              </a:rPr>
              <a:t>kgCO2eq</a:t>
            </a:r>
            <a:endParaRPr b="1" i="0" sz="2700" u="none" cap="none" strike="noStrike">
              <a:solidFill>
                <a:srgbClr val="CCCCCC"/>
              </a:solidFill>
              <a:latin typeface="Comfortaa"/>
              <a:ea typeface="Comfortaa"/>
              <a:cs typeface="Comfortaa"/>
              <a:sym typeface="Comfortaa"/>
            </a:endParaRPr>
          </a:p>
        </p:txBody>
      </p:sp>
      <p:sp>
        <p:nvSpPr>
          <p:cNvPr descr="&#10;" id="367" name="Google Shape;367;p40"/>
          <p:cNvSpPr/>
          <p:nvPr/>
        </p:nvSpPr>
        <p:spPr>
          <a:xfrm>
            <a:off x="104700" y="119100"/>
            <a:ext cx="4362600" cy="6162600"/>
          </a:xfrm>
          <a:prstGeom prst="rect">
            <a:avLst/>
          </a:prstGeom>
          <a:noFill/>
          <a:ln cap="flat" cmpd="sng" w="285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1" name="Shape 371"/>
        <p:cNvGrpSpPr/>
        <p:nvPr/>
      </p:nvGrpSpPr>
      <p:grpSpPr>
        <a:xfrm>
          <a:off x="0" y="0"/>
          <a:ext cx="0" cy="0"/>
          <a:chOff x="0" y="0"/>
          <a:chExt cx="0" cy="0"/>
        </a:xfrm>
      </p:grpSpPr>
      <p:sp>
        <p:nvSpPr>
          <p:cNvPr descr="background-color: color" id="372" name="Google Shape;372;p45"/>
          <p:cNvSpPr/>
          <p:nvPr/>
        </p:nvSpPr>
        <p:spPr>
          <a:xfrm>
            <a:off x="104775" y="128800"/>
            <a:ext cx="4362450" cy="515150"/>
          </a:xfrm>
          <a:prstGeom prst="flowChartProcess">
            <a:avLst/>
          </a:prstGeom>
          <a:solidFill>
            <a:srgbClr val="2D3EB0"/>
          </a:solidFill>
          <a:ln>
            <a:noFill/>
          </a:ln>
        </p:spPr>
        <p:txBody>
          <a:bodyPr anchorCtr="0" anchor="ctr" bIns="232225" lIns="232225" spcFirstLastPara="1" rIns="232225" wrap="square" tIns="2322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matic SC"/>
              <a:ea typeface="Amatic SC"/>
              <a:cs typeface="Amatic SC"/>
              <a:sym typeface="Amatic SC"/>
            </a:endParaRPr>
          </a:p>
        </p:txBody>
      </p:sp>
      <p:sp>
        <p:nvSpPr>
          <p:cNvPr descr="background-color: color" id="373" name="Google Shape;373;p45"/>
          <p:cNvSpPr/>
          <p:nvPr/>
        </p:nvSpPr>
        <p:spPr>
          <a:xfrm>
            <a:off x="104775" y="5372200"/>
            <a:ext cx="4362450" cy="902860"/>
          </a:xfrm>
          <a:prstGeom prst="flowChartProcess">
            <a:avLst/>
          </a:prstGeom>
          <a:solidFill>
            <a:srgbClr val="2D3EB0"/>
          </a:solidFill>
          <a:ln>
            <a:noFill/>
          </a:ln>
        </p:spPr>
        <p:txBody>
          <a:bodyPr anchorCtr="0" anchor="ctr" bIns="232225" lIns="232225" spcFirstLastPara="1" rIns="232225" wrap="square" tIns="2322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4" name="Google Shape;374;p45"/>
          <p:cNvSpPr txBox="1"/>
          <p:nvPr/>
        </p:nvSpPr>
        <p:spPr>
          <a:xfrm>
            <a:off x="845840" y="5449450"/>
            <a:ext cx="2880300" cy="748500"/>
          </a:xfrm>
          <a:prstGeom prst="rect">
            <a:avLst/>
          </a:prstGeom>
          <a:noFill/>
          <a:ln>
            <a:noFill/>
          </a:ln>
        </p:spPr>
        <p:txBody>
          <a:bodyPr anchorCtr="0" anchor="ctr" bIns="232725" lIns="232725" spcFirstLastPara="1" rIns="232725" wrap="square" tIns="232725">
            <a:noAutofit/>
          </a:bodyPr>
          <a:lstStyle/>
          <a:p>
            <a:pPr indent="0" lvl="0" marL="0" marR="0" rtl="0" algn="ctr">
              <a:lnSpc>
                <a:spcPct val="100000"/>
              </a:lnSpc>
              <a:spcBef>
                <a:spcPts val="0"/>
              </a:spcBef>
              <a:spcAft>
                <a:spcPts val="0"/>
              </a:spcAft>
              <a:buClr>
                <a:srgbClr val="000000"/>
              </a:buClr>
              <a:buSzPts val="3800"/>
              <a:buFont typeface="Arial"/>
              <a:buNone/>
            </a:pPr>
            <a:r>
              <a:t/>
            </a:r>
            <a:endParaRPr b="1" i="0" sz="3800" u="none" cap="none" strike="noStrike">
              <a:solidFill>
                <a:srgbClr val="FFFFFF"/>
              </a:solidFill>
              <a:latin typeface="Arial"/>
              <a:ea typeface="Arial"/>
              <a:cs typeface="Arial"/>
              <a:sym typeface="Arial"/>
            </a:endParaRPr>
          </a:p>
        </p:txBody>
      </p:sp>
      <p:sp>
        <p:nvSpPr>
          <p:cNvPr id="375" name="Google Shape;375;p45"/>
          <p:cNvSpPr txBox="1"/>
          <p:nvPr/>
        </p:nvSpPr>
        <p:spPr>
          <a:xfrm>
            <a:off x="96200" y="5381104"/>
            <a:ext cx="4362600" cy="951000"/>
          </a:xfrm>
          <a:prstGeom prst="rect">
            <a:avLst/>
          </a:prstGeom>
          <a:noFill/>
          <a:ln>
            <a:noFill/>
          </a:ln>
        </p:spPr>
        <p:txBody>
          <a:bodyPr anchorCtr="0" anchor="ctr" bIns="137150" lIns="0" spcFirstLastPara="1" rIns="0" wrap="square" tIns="137150">
            <a:noAutofit/>
          </a:bodyPr>
          <a:lstStyle/>
          <a:p>
            <a:pPr indent="0" lvl="0" marL="0" marR="0" rtl="0" algn="ctr">
              <a:lnSpc>
                <a:spcPct val="100000"/>
              </a:lnSpc>
              <a:spcBef>
                <a:spcPts val="0"/>
              </a:spcBef>
              <a:spcAft>
                <a:spcPts val="0"/>
              </a:spcAft>
              <a:buClr>
                <a:srgbClr val="000000"/>
              </a:buClr>
              <a:buSzPts val="2900"/>
              <a:buFont typeface="Arial"/>
              <a:buNone/>
            </a:pPr>
            <a:r>
              <a:rPr b="0" i="0" lang="en" sz="2100" u="none" cap="none" strike="noStrike">
                <a:solidFill>
                  <a:srgbClr val="FFFFFF"/>
                </a:solidFill>
                <a:latin typeface="Comfortaa"/>
                <a:ea typeface="Comfortaa"/>
                <a:cs typeface="Comfortaa"/>
                <a:sym typeface="Comfortaa"/>
              </a:rPr>
              <a:t>Construction d'un logement en matériaux biosourcés (90 m²)</a:t>
            </a:r>
            <a:endParaRPr b="0" i="0" sz="2100" u="none" cap="none" strike="noStrike">
              <a:solidFill>
                <a:srgbClr val="FFFFFF"/>
              </a:solidFill>
              <a:latin typeface="Comfortaa"/>
              <a:ea typeface="Comfortaa"/>
              <a:cs typeface="Comfortaa"/>
              <a:sym typeface="Comfortaa"/>
            </a:endParaRPr>
          </a:p>
        </p:txBody>
      </p:sp>
      <p:sp>
        <p:nvSpPr>
          <p:cNvPr id="376" name="Google Shape;376;p45"/>
          <p:cNvSpPr txBox="1"/>
          <p:nvPr/>
        </p:nvSpPr>
        <p:spPr>
          <a:xfrm>
            <a:off x="1276400" y="33100"/>
            <a:ext cx="3182400" cy="749100"/>
          </a:xfrm>
          <a:prstGeom prst="rect">
            <a:avLst/>
          </a:prstGeom>
          <a:noFill/>
          <a:ln>
            <a:noFill/>
          </a:ln>
        </p:spPr>
        <p:txBody>
          <a:bodyPr anchorCtr="0" anchor="ctr" bIns="232725" lIns="232725" spcFirstLastPara="1" rIns="232725" wrap="square" tIns="232725">
            <a:noAutofit/>
          </a:bodyPr>
          <a:lstStyle/>
          <a:p>
            <a:pPr indent="0" lvl="0" marL="0" marR="0" rtl="0" algn="r">
              <a:lnSpc>
                <a:spcPct val="100000"/>
              </a:lnSpc>
              <a:spcBef>
                <a:spcPts val="0"/>
              </a:spcBef>
              <a:spcAft>
                <a:spcPts val="0"/>
              </a:spcAft>
              <a:buClr>
                <a:srgbClr val="000000"/>
              </a:buClr>
              <a:buSzPts val="1700"/>
              <a:buFont typeface="Arial"/>
              <a:buNone/>
            </a:pPr>
            <a:r>
              <a:rPr b="0" i="0" lang="en" sz="1700" u="none" cap="none" strike="noStrike">
                <a:solidFill>
                  <a:schemeClr val="lt1"/>
                </a:solidFill>
                <a:latin typeface="Comfortaa"/>
                <a:ea typeface="Comfortaa"/>
                <a:cs typeface="Comfortaa"/>
                <a:sym typeface="Comfortaa"/>
              </a:rPr>
              <a:t>Catégorie Habitation</a:t>
            </a:r>
            <a:endParaRPr b="0" i="0" sz="1700" u="none" cap="none" strike="noStrike">
              <a:solidFill>
                <a:schemeClr val="lt1"/>
              </a:solidFill>
              <a:latin typeface="Comfortaa"/>
              <a:ea typeface="Comfortaa"/>
              <a:cs typeface="Comfortaa"/>
              <a:sym typeface="Comfortaa"/>
            </a:endParaRPr>
          </a:p>
        </p:txBody>
      </p:sp>
      <p:grpSp>
        <p:nvGrpSpPr>
          <p:cNvPr id="377" name="Google Shape;377;p45"/>
          <p:cNvGrpSpPr/>
          <p:nvPr/>
        </p:nvGrpSpPr>
        <p:grpSpPr>
          <a:xfrm>
            <a:off x="307622" y="1439914"/>
            <a:ext cx="3459710" cy="3459710"/>
            <a:chOff x="620110" y="1464525"/>
            <a:chExt cx="3331779" cy="3331779"/>
          </a:xfrm>
        </p:grpSpPr>
        <p:grpSp>
          <p:nvGrpSpPr>
            <p:cNvPr id="378" name="Google Shape;378;p45"/>
            <p:cNvGrpSpPr/>
            <p:nvPr/>
          </p:nvGrpSpPr>
          <p:grpSpPr>
            <a:xfrm>
              <a:off x="620110" y="1464525"/>
              <a:ext cx="3331779" cy="3331779"/>
              <a:chOff x="620110" y="1464525"/>
              <a:chExt cx="3331779" cy="3331779"/>
            </a:xfrm>
          </p:grpSpPr>
          <p:pic>
            <p:nvPicPr>
              <p:cNvPr descr="Maison contour" id="379" name="Google Shape;379;p45"/>
              <p:cNvPicPr preferRelativeResize="0"/>
              <p:nvPr/>
            </p:nvPicPr>
            <p:blipFill rotWithShape="1">
              <a:blip r:embed="rId3">
                <a:alphaModFix/>
              </a:blip>
              <a:srcRect b="0" l="0" r="0" t="0"/>
              <a:stretch/>
            </p:blipFill>
            <p:spPr>
              <a:xfrm>
                <a:off x="620110" y="1464525"/>
                <a:ext cx="3331779" cy="3331779"/>
              </a:xfrm>
              <a:prstGeom prst="rect">
                <a:avLst/>
              </a:prstGeom>
              <a:noFill/>
              <a:ln>
                <a:noFill/>
              </a:ln>
            </p:spPr>
          </p:pic>
          <p:cxnSp>
            <p:nvCxnSpPr>
              <p:cNvPr id="380" name="Google Shape;380;p45"/>
              <p:cNvCxnSpPr/>
              <p:nvPr/>
            </p:nvCxnSpPr>
            <p:spPr>
              <a:xfrm>
                <a:off x="2021603" y="2521364"/>
                <a:ext cx="521178" cy="0"/>
              </a:xfrm>
              <a:prstGeom prst="straightConnector1">
                <a:avLst/>
              </a:prstGeom>
              <a:noFill/>
              <a:ln cap="flat" cmpd="sng" w="38100">
                <a:solidFill>
                  <a:schemeClr val="dk1"/>
                </a:solidFill>
                <a:prstDash val="solid"/>
                <a:round/>
                <a:headEnd len="sm" w="sm" type="none"/>
                <a:tailEnd len="sm" w="sm" type="none"/>
              </a:ln>
            </p:spPr>
          </p:cxnSp>
          <p:cxnSp>
            <p:nvCxnSpPr>
              <p:cNvPr id="381" name="Google Shape;381;p45"/>
              <p:cNvCxnSpPr/>
              <p:nvPr/>
            </p:nvCxnSpPr>
            <p:spPr>
              <a:xfrm>
                <a:off x="1839440" y="2673638"/>
                <a:ext cx="885504" cy="0"/>
              </a:xfrm>
              <a:prstGeom prst="straightConnector1">
                <a:avLst/>
              </a:prstGeom>
              <a:noFill/>
              <a:ln cap="flat" cmpd="sng" w="38100">
                <a:solidFill>
                  <a:schemeClr val="dk1"/>
                </a:solidFill>
                <a:prstDash val="solid"/>
                <a:round/>
                <a:headEnd len="sm" w="sm" type="none"/>
                <a:tailEnd len="sm" w="sm" type="none"/>
              </a:ln>
            </p:spPr>
          </p:cxnSp>
          <p:cxnSp>
            <p:nvCxnSpPr>
              <p:cNvPr id="382" name="Google Shape;382;p45"/>
              <p:cNvCxnSpPr/>
              <p:nvPr/>
            </p:nvCxnSpPr>
            <p:spPr>
              <a:xfrm>
                <a:off x="1689643" y="2825912"/>
                <a:ext cx="1185099" cy="0"/>
              </a:xfrm>
              <a:prstGeom prst="straightConnector1">
                <a:avLst/>
              </a:prstGeom>
              <a:noFill/>
              <a:ln cap="flat" cmpd="sng" w="38100">
                <a:solidFill>
                  <a:schemeClr val="dk1"/>
                </a:solidFill>
                <a:prstDash val="solid"/>
                <a:round/>
                <a:headEnd len="sm" w="sm" type="none"/>
                <a:tailEnd len="sm" w="sm" type="none"/>
              </a:ln>
            </p:spPr>
          </p:cxnSp>
          <p:cxnSp>
            <p:nvCxnSpPr>
              <p:cNvPr id="383" name="Google Shape;383;p45"/>
              <p:cNvCxnSpPr/>
              <p:nvPr/>
            </p:nvCxnSpPr>
            <p:spPr>
              <a:xfrm>
                <a:off x="1510384" y="2978186"/>
                <a:ext cx="1543617" cy="0"/>
              </a:xfrm>
              <a:prstGeom prst="straightConnector1">
                <a:avLst/>
              </a:prstGeom>
              <a:noFill/>
              <a:ln cap="flat" cmpd="sng" w="38100">
                <a:solidFill>
                  <a:schemeClr val="dk1"/>
                </a:solidFill>
                <a:prstDash val="solid"/>
                <a:round/>
                <a:headEnd len="sm" w="sm" type="none"/>
                <a:tailEnd len="sm" w="sm" type="none"/>
              </a:ln>
            </p:spPr>
          </p:cxnSp>
          <p:cxnSp>
            <p:nvCxnSpPr>
              <p:cNvPr id="384" name="Google Shape;384;p45"/>
              <p:cNvCxnSpPr/>
              <p:nvPr/>
            </p:nvCxnSpPr>
            <p:spPr>
              <a:xfrm>
                <a:off x="1354873" y="3130460"/>
                <a:ext cx="1831588" cy="0"/>
              </a:xfrm>
              <a:prstGeom prst="straightConnector1">
                <a:avLst/>
              </a:prstGeom>
              <a:noFill/>
              <a:ln cap="flat" cmpd="sng" w="38100">
                <a:solidFill>
                  <a:schemeClr val="dk1"/>
                </a:solidFill>
                <a:prstDash val="solid"/>
                <a:round/>
                <a:headEnd len="sm" w="sm" type="none"/>
                <a:tailEnd len="sm" w="sm" type="none"/>
              </a:ln>
            </p:spPr>
          </p:cxnSp>
          <p:cxnSp>
            <p:nvCxnSpPr>
              <p:cNvPr id="385" name="Google Shape;385;p45"/>
              <p:cNvCxnSpPr/>
              <p:nvPr/>
            </p:nvCxnSpPr>
            <p:spPr>
              <a:xfrm>
                <a:off x="1271907" y="3282734"/>
                <a:ext cx="2020570" cy="0"/>
              </a:xfrm>
              <a:prstGeom prst="straightConnector1">
                <a:avLst/>
              </a:prstGeom>
              <a:noFill/>
              <a:ln cap="flat" cmpd="sng" w="38100">
                <a:solidFill>
                  <a:schemeClr val="dk1"/>
                </a:solidFill>
                <a:prstDash val="solid"/>
                <a:round/>
                <a:headEnd len="sm" w="sm" type="none"/>
                <a:tailEnd len="sm" w="sm" type="none"/>
              </a:ln>
            </p:spPr>
          </p:cxnSp>
          <p:cxnSp>
            <p:nvCxnSpPr>
              <p:cNvPr id="386" name="Google Shape;386;p45"/>
              <p:cNvCxnSpPr/>
              <p:nvPr/>
            </p:nvCxnSpPr>
            <p:spPr>
              <a:xfrm>
                <a:off x="1271907" y="3435008"/>
                <a:ext cx="2020570" cy="0"/>
              </a:xfrm>
              <a:prstGeom prst="straightConnector1">
                <a:avLst/>
              </a:prstGeom>
              <a:noFill/>
              <a:ln cap="flat" cmpd="sng" w="38100">
                <a:solidFill>
                  <a:schemeClr val="dk1"/>
                </a:solidFill>
                <a:prstDash val="solid"/>
                <a:round/>
                <a:headEnd len="sm" w="sm" type="none"/>
                <a:tailEnd len="sm" w="sm" type="none"/>
              </a:ln>
            </p:spPr>
          </p:cxnSp>
          <p:grpSp>
            <p:nvGrpSpPr>
              <p:cNvPr id="387" name="Google Shape;387;p45"/>
              <p:cNvGrpSpPr/>
              <p:nvPr/>
            </p:nvGrpSpPr>
            <p:grpSpPr>
              <a:xfrm>
                <a:off x="1277256" y="3587282"/>
                <a:ext cx="2009941" cy="12071"/>
                <a:chOff x="1287029" y="3547450"/>
                <a:chExt cx="2009941" cy="12071"/>
              </a:xfrm>
            </p:grpSpPr>
            <p:cxnSp>
              <p:nvCxnSpPr>
                <p:cNvPr id="388" name="Google Shape;388;p45"/>
                <p:cNvCxnSpPr/>
                <p:nvPr/>
              </p:nvCxnSpPr>
              <p:spPr>
                <a:xfrm>
                  <a:off x="1287029" y="3559521"/>
                  <a:ext cx="197671" cy="0"/>
                </a:xfrm>
                <a:prstGeom prst="straightConnector1">
                  <a:avLst/>
                </a:prstGeom>
                <a:noFill/>
                <a:ln cap="flat" cmpd="sng" w="38100">
                  <a:solidFill>
                    <a:schemeClr val="dk1"/>
                  </a:solidFill>
                  <a:prstDash val="solid"/>
                  <a:round/>
                  <a:headEnd len="sm" w="sm" type="none"/>
                  <a:tailEnd len="sm" w="sm" type="none"/>
                </a:ln>
              </p:spPr>
            </p:cxnSp>
            <p:cxnSp>
              <p:nvCxnSpPr>
                <p:cNvPr id="389" name="Google Shape;389;p45"/>
                <p:cNvCxnSpPr/>
                <p:nvPr/>
              </p:nvCxnSpPr>
              <p:spPr>
                <a:xfrm>
                  <a:off x="1863433" y="3547450"/>
                  <a:ext cx="197671" cy="0"/>
                </a:xfrm>
                <a:prstGeom prst="straightConnector1">
                  <a:avLst/>
                </a:prstGeom>
                <a:noFill/>
                <a:ln cap="flat" cmpd="sng" w="38100">
                  <a:solidFill>
                    <a:schemeClr val="dk1"/>
                  </a:solidFill>
                  <a:prstDash val="solid"/>
                  <a:round/>
                  <a:headEnd len="sm" w="sm" type="none"/>
                  <a:tailEnd len="sm" w="sm" type="none"/>
                </a:ln>
              </p:spPr>
            </p:cxnSp>
            <p:cxnSp>
              <p:nvCxnSpPr>
                <p:cNvPr id="390" name="Google Shape;390;p45"/>
                <p:cNvCxnSpPr/>
                <p:nvPr/>
              </p:nvCxnSpPr>
              <p:spPr>
                <a:xfrm>
                  <a:off x="2522968" y="3559521"/>
                  <a:ext cx="197671" cy="0"/>
                </a:xfrm>
                <a:prstGeom prst="straightConnector1">
                  <a:avLst/>
                </a:prstGeom>
                <a:noFill/>
                <a:ln cap="flat" cmpd="sng" w="38100">
                  <a:solidFill>
                    <a:schemeClr val="dk1"/>
                  </a:solidFill>
                  <a:prstDash val="solid"/>
                  <a:round/>
                  <a:headEnd len="sm" w="sm" type="none"/>
                  <a:tailEnd len="sm" w="sm" type="none"/>
                </a:ln>
              </p:spPr>
            </p:cxnSp>
            <p:cxnSp>
              <p:nvCxnSpPr>
                <p:cNvPr id="391" name="Google Shape;391;p45"/>
                <p:cNvCxnSpPr/>
                <p:nvPr/>
              </p:nvCxnSpPr>
              <p:spPr>
                <a:xfrm>
                  <a:off x="3117269" y="3559521"/>
                  <a:ext cx="179701" cy="0"/>
                </a:xfrm>
                <a:prstGeom prst="straightConnector1">
                  <a:avLst/>
                </a:prstGeom>
                <a:noFill/>
                <a:ln cap="flat" cmpd="sng" w="38100">
                  <a:solidFill>
                    <a:schemeClr val="dk1"/>
                  </a:solidFill>
                  <a:prstDash val="solid"/>
                  <a:round/>
                  <a:headEnd len="sm" w="sm" type="none"/>
                  <a:tailEnd len="sm" w="sm" type="none"/>
                </a:ln>
              </p:spPr>
            </p:cxnSp>
          </p:grpSp>
          <p:grpSp>
            <p:nvGrpSpPr>
              <p:cNvPr id="392" name="Google Shape;392;p45"/>
              <p:cNvGrpSpPr/>
              <p:nvPr/>
            </p:nvGrpSpPr>
            <p:grpSpPr>
              <a:xfrm>
                <a:off x="1277187" y="4068246"/>
                <a:ext cx="2010010" cy="0"/>
                <a:chOff x="1286960" y="4033319"/>
                <a:chExt cx="2010010" cy="0"/>
              </a:xfrm>
            </p:grpSpPr>
            <p:cxnSp>
              <p:nvCxnSpPr>
                <p:cNvPr id="393" name="Google Shape;393;p45"/>
                <p:cNvCxnSpPr/>
                <p:nvPr/>
              </p:nvCxnSpPr>
              <p:spPr>
                <a:xfrm>
                  <a:off x="1286960" y="4033319"/>
                  <a:ext cx="783266" cy="0"/>
                </a:xfrm>
                <a:prstGeom prst="straightConnector1">
                  <a:avLst/>
                </a:prstGeom>
                <a:noFill/>
                <a:ln cap="flat" cmpd="sng" w="38100">
                  <a:solidFill>
                    <a:schemeClr val="dk1"/>
                  </a:solidFill>
                  <a:prstDash val="solid"/>
                  <a:round/>
                  <a:headEnd len="sm" w="sm" type="none"/>
                  <a:tailEnd len="sm" w="sm" type="none"/>
                </a:ln>
              </p:spPr>
            </p:cxnSp>
            <p:cxnSp>
              <p:nvCxnSpPr>
                <p:cNvPr id="394" name="Google Shape;394;p45"/>
                <p:cNvCxnSpPr/>
                <p:nvPr/>
              </p:nvCxnSpPr>
              <p:spPr>
                <a:xfrm>
                  <a:off x="2513704" y="4033319"/>
                  <a:ext cx="783266" cy="0"/>
                </a:xfrm>
                <a:prstGeom prst="straightConnector1">
                  <a:avLst/>
                </a:prstGeom>
                <a:noFill/>
                <a:ln cap="flat" cmpd="sng" w="38100">
                  <a:solidFill>
                    <a:schemeClr val="dk1"/>
                  </a:solidFill>
                  <a:prstDash val="solid"/>
                  <a:round/>
                  <a:headEnd len="sm" w="sm" type="none"/>
                  <a:tailEnd len="sm" w="sm" type="none"/>
                </a:ln>
              </p:spPr>
            </p:cxnSp>
          </p:grpSp>
          <p:grpSp>
            <p:nvGrpSpPr>
              <p:cNvPr id="395" name="Google Shape;395;p45"/>
              <p:cNvGrpSpPr/>
              <p:nvPr/>
            </p:nvGrpSpPr>
            <p:grpSpPr>
              <a:xfrm>
                <a:off x="1277187" y="4220524"/>
                <a:ext cx="2010010" cy="0"/>
                <a:chOff x="1286960" y="4240040"/>
                <a:chExt cx="2010010" cy="0"/>
              </a:xfrm>
            </p:grpSpPr>
            <p:cxnSp>
              <p:nvCxnSpPr>
                <p:cNvPr id="396" name="Google Shape;396;p45"/>
                <p:cNvCxnSpPr/>
                <p:nvPr/>
              </p:nvCxnSpPr>
              <p:spPr>
                <a:xfrm>
                  <a:off x="1286960" y="4240040"/>
                  <a:ext cx="783266" cy="0"/>
                </a:xfrm>
                <a:prstGeom prst="straightConnector1">
                  <a:avLst/>
                </a:prstGeom>
                <a:noFill/>
                <a:ln cap="flat" cmpd="sng" w="38100">
                  <a:solidFill>
                    <a:schemeClr val="dk1"/>
                  </a:solidFill>
                  <a:prstDash val="solid"/>
                  <a:round/>
                  <a:headEnd len="sm" w="sm" type="none"/>
                  <a:tailEnd len="sm" w="sm" type="none"/>
                </a:ln>
              </p:spPr>
            </p:cxnSp>
            <p:cxnSp>
              <p:nvCxnSpPr>
                <p:cNvPr id="397" name="Google Shape;397;p45"/>
                <p:cNvCxnSpPr/>
                <p:nvPr/>
              </p:nvCxnSpPr>
              <p:spPr>
                <a:xfrm>
                  <a:off x="2513704" y="4240040"/>
                  <a:ext cx="783266" cy="0"/>
                </a:xfrm>
                <a:prstGeom prst="straightConnector1">
                  <a:avLst/>
                </a:prstGeom>
                <a:noFill/>
                <a:ln cap="flat" cmpd="sng" w="38100">
                  <a:solidFill>
                    <a:schemeClr val="dk1"/>
                  </a:solidFill>
                  <a:prstDash val="solid"/>
                  <a:round/>
                  <a:headEnd len="sm" w="sm" type="none"/>
                  <a:tailEnd len="sm" w="sm" type="none"/>
                </a:ln>
              </p:spPr>
            </p:cxnSp>
          </p:grpSp>
          <p:cxnSp>
            <p:nvCxnSpPr>
              <p:cNvPr id="398" name="Google Shape;398;p45"/>
              <p:cNvCxnSpPr/>
              <p:nvPr/>
            </p:nvCxnSpPr>
            <p:spPr>
              <a:xfrm>
                <a:off x="2166760" y="2369090"/>
                <a:ext cx="230864" cy="0"/>
              </a:xfrm>
              <a:prstGeom prst="straightConnector1">
                <a:avLst/>
              </a:prstGeom>
              <a:noFill/>
              <a:ln cap="flat" cmpd="sng" w="38100">
                <a:solidFill>
                  <a:schemeClr val="dk1"/>
                </a:solidFill>
                <a:prstDash val="solid"/>
                <a:round/>
                <a:headEnd len="sm" w="sm" type="none"/>
                <a:tailEnd len="sm" w="sm" type="none"/>
              </a:ln>
            </p:spPr>
          </p:cxnSp>
          <p:grpSp>
            <p:nvGrpSpPr>
              <p:cNvPr id="399" name="Google Shape;399;p45"/>
              <p:cNvGrpSpPr/>
              <p:nvPr/>
            </p:nvGrpSpPr>
            <p:grpSpPr>
              <a:xfrm>
                <a:off x="1277187" y="3915972"/>
                <a:ext cx="2010010" cy="0"/>
                <a:chOff x="1286960" y="4033319"/>
                <a:chExt cx="2010010" cy="0"/>
              </a:xfrm>
            </p:grpSpPr>
            <p:cxnSp>
              <p:nvCxnSpPr>
                <p:cNvPr id="400" name="Google Shape;400;p45"/>
                <p:cNvCxnSpPr/>
                <p:nvPr/>
              </p:nvCxnSpPr>
              <p:spPr>
                <a:xfrm>
                  <a:off x="1286960" y="4033319"/>
                  <a:ext cx="783266" cy="0"/>
                </a:xfrm>
                <a:prstGeom prst="straightConnector1">
                  <a:avLst/>
                </a:prstGeom>
                <a:noFill/>
                <a:ln cap="flat" cmpd="sng" w="38100">
                  <a:solidFill>
                    <a:schemeClr val="dk1"/>
                  </a:solidFill>
                  <a:prstDash val="solid"/>
                  <a:round/>
                  <a:headEnd len="sm" w="sm" type="none"/>
                  <a:tailEnd len="sm" w="sm" type="none"/>
                </a:ln>
              </p:spPr>
            </p:cxnSp>
            <p:cxnSp>
              <p:nvCxnSpPr>
                <p:cNvPr id="401" name="Google Shape;401;p45"/>
                <p:cNvCxnSpPr/>
                <p:nvPr/>
              </p:nvCxnSpPr>
              <p:spPr>
                <a:xfrm>
                  <a:off x="2513704" y="4033319"/>
                  <a:ext cx="783266" cy="0"/>
                </a:xfrm>
                <a:prstGeom prst="straightConnector1">
                  <a:avLst/>
                </a:prstGeom>
                <a:noFill/>
                <a:ln cap="flat" cmpd="sng" w="38100">
                  <a:solidFill>
                    <a:schemeClr val="dk1"/>
                  </a:solidFill>
                  <a:prstDash val="solid"/>
                  <a:round/>
                  <a:headEnd len="sm" w="sm" type="none"/>
                  <a:tailEnd len="sm" w="sm" type="none"/>
                </a:ln>
              </p:spPr>
            </p:cxnSp>
          </p:grpSp>
          <p:grpSp>
            <p:nvGrpSpPr>
              <p:cNvPr id="402" name="Google Shape;402;p45"/>
              <p:cNvGrpSpPr/>
              <p:nvPr/>
            </p:nvGrpSpPr>
            <p:grpSpPr>
              <a:xfrm>
                <a:off x="1271907" y="3757659"/>
                <a:ext cx="2009941" cy="12071"/>
                <a:chOff x="1287029" y="3547450"/>
                <a:chExt cx="2009941" cy="12071"/>
              </a:xfrm>
            </p:grpSpPr>
            <p:cxnSp>
              <p:nvCxnSpPr>
                <p:cNvPr id="403" name="Google Shape;403;p45"/>
                <p:cNvCxnSpPr/>
                <p:nvPr/>
              </p:nvCxnSpPr>
              <p:spPr>
                <a:xfrm>
                  <a:off x="1287029" y="3559521"/>
                  <a:ext cx="197671" cy="0"/>
                </a:xfrm>
                <a:prstGeom prst="straightConnector1">
                  <a:avLst/>
                </a:prstGeom>
                <a:noFill/>
                <a:ln cap="flat" cmpd="sng" w="38100">
                  <a:solidFill>
                    <a:schemeClr val="dk1"/>
                  </a:solidFill>
                  <a:prstDash val="solid"/>
                  <a:round/>
                  <a:headEnd len="sm" w="sm" type="none"/>
                  <a:tailEnd len="sm" w="sm" type="none"/>
                </a:ln>
              </p:spPr>
            </p:cxnSp>
            <p:cxnSp>
              <p:nvCxnSpPr>
                <p:cNvPr id="404" name="Google Shape;404;p45"/>
                <p:cNvCxnSpPr/>
                <p:nvPr/>
              </p:nvCxnSpPr>
              <p:spPr>
                <a:xfrm>
                  <a:off x="1863433" y="3547450"/>
                  <a:ext cx="197671" cy="0"/>
                </a:xfrm>
                <a:prstGeom prst="straightConnector1">
                  <a:avLst/>
                </a:prstGeom>
                <a:noFill/>
                <a:ln cap="flat" cmpd="sng" w="38100">
                  <a:solidFill>
                    <a:schemeClr val="dk1"/>
                  </a:solidFill>
                  <a:prstDash val="solid"/>
                  <a:round/>
                  <a:headEnd len="sm" w="sm" type="none"/>
                  <a:tailEnd len="sm" w="sm" type="none"/>
                </a:ln>
              </p:spPr>
            </p:cxnSp>
            <p:cxnSp>
              <p:nvCxnSpPr>
                <p:cNvPr id="405" name="Google Shape;405;p45"/>
                <p:cNvCxnSpPr/>
                <p:nvPr/>
              </p:nvCxnSpPr>
              <p:spPr>
                <a:xfrm>
                  <a:off x="2522968" y="3559521"/>
                  <a:ext cx="197671" cy="0"/>
                </a:xfrm>
                <a:prstGeom prst="straightConnector1">
                  <a:avLst/>
                </a:prstGeom>
                <a:noFill/>
                <a:ln cap="flat" cmpd="sng" w="38100">
                  <a:solidFill>
                    <a:schemeClr val="dk1"/>
                  </a:solidFill>
                  <a:prstDash val="solid"/>
                  <a:round/>
                  <a:headEnd len="sm" w="sm" type="none"/>
                  <a:tailEnd len="sm" w="sm" type="none"/>
                </a:ln>
              </p:spPr>
            </p:cxnSp>
            <p:cxnSp>
              <p:nvCxnSpPr>
                <p:cNvPr id="406" name="Google Shape;406;p45"/>
                <p:cNvCxnSpPr/>
                <p:nvPr/>
              </p:nvCxnSpPr>
              <p:spPr>
                <a:xfrm>
                  <a:off x="3117269" y="3559521"/>
                  <a:ext cx="179701" cy="0"/>
                </a:xfrm>
                <a:prstGeom prst="straightConnector1">
                  <a:avLst/>
                </a:prstGeom>
                <a:noFill/>
                <a:ln cap="flat" cmpd="sng" w="38100">
                  <a:solidFill>
                    <a:schemeClr val="dk1"/>
                  </a:solidFill>
                  <a:prstDash val="solid"/>
                  <a:round/>
                  <a:headEnd len="sm" w="sm" type="none"/>
                  <a:tailEnd len="sm" w="sm" type="none"/>
                </a:ln>
              </p:spPr>
            </p:cxnSp>
          </p:grpSp>
          <p:cxnSp>
            <p:nvCxnSpPr>
              <p:cNvPr id="407" name="Google Shape;407;p45"/>
              <p:cNvCxnSpPr/>
              <p:nvPr/>
            </p:nvCxnSpPr>
            <p:spPr>
              <a:xfrm>
                <a:off x="2907680" y="2524411"/>
                <a:ext cx="198660" cy="0"/>
              </a:xfrm>
              <a:prstGeom prst="straightConnector1">
                <a:avLst/>
              </a:prstGeom>
              <a:noFill/>
              <a:ln cap="flat" cmpd="sng" w="38100">
                <a:solidFill>
                  <a:schemeClr val="dk1"/>
                </a:solidFill>
                <a:prstDash val="solid"/>
                <a:round/>
                <a:headEnd len="sm" w="sm" type="none"/>
                <a:tailEnd len="sm" w="sm" type="none"/>
              </a:ln>
            </p:spPr>
          </p:cxnSp>
          <p:cxnSp>
            <p:nvCxnSpPr>
              <p:cNvPr id="408" name="Google Shape;408;p45"/>
              <p:cNvCxnSpPr/>
              <p:nvPr/>
            </p:nvCxnSpPr>
            <p:spPr>
              <a:xfrm>
                <a:off x="2874742" y="2369090"/>
                <a:ext cx="230864" cy="0"/>
              </a:xfrm>
              <a:prstGeom prst="straightConnector1">
                <a:avLst/>
              </a:prstGeom>
              <a:noFill/>
              <a:ln cap="flat" cmpd="sng" w="38100">
                <a:solidFill>
                  <a:schemeClr val="dk1"/>
                </a:solidFill>
                <a:prstDash val="solid"/>
                <a:round/>
                <a:headEnd len="sm" w="sm" type="none"/>
                <a:tailEnd len="sm" w="sm" type="none"/>
              </a:ln>
            </p:spPr>
          </p:cxnSp>
          <p:cxnSp>
            <p:nvCxnSpPr>
              <p:cNvPr id="409" name="Google Shape;409;p45"/>
              <p:cNvCxnSpPr/>
              <p:nvPr/>
            </p:nvCxnSpPr>
            <p:spPr>
              <a:xfrm>
                <a:off x="2874742" y="2209256"/>
                <a:ext cx="230864" cy="0"/>
              </a:xfrm>
              <a:prstGeom prst="straightConnector1">
                <a:avLst/>
              </a:prstGeom>
              <a:noFill/>
              <a:ln cap="flat" cmpd="sng" w="38100">
                <a:solidFill>
                  <a:schemeClr val="dk1"/>
                </a:solidFill>
                <a:prstDash val="solid"/>
                <a:round/>
                <a:headEnd len="sm" w="sm" type="none"/>
                <a:tailEnd len="sm" w="sm" type="none"/>
              </a:ln>
            </p:spPr>
          </p:cxnSp>
          <p:sp>
            <p:nvSpPr>
              <p:cNvPr id="410" name="Google Shape;410;p45"/>
              <p:cNvSpPr/>
              <p:nvPr/>
            </p:nvSpPr>
            <p:spPr>
              <a:xfrm>
                <a:off x="2060453" y="3520766"/>
                <a:ext cx="429007" cy="892328"/>
              </a:xfrm>
              <a:prstGeom prst="rect">
                <a:avLst/>
              </a:prstGeom>
              <a:solidFill>
                <a:schemeClr val="dk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grpSp>
        <p:sp>
          <p:nvSpPr>
            <p:cNvPr id="411" name="Google Shape;411;p45"/>
            <p:cNvSpPr/>
            <p:nvPr/>
          </p:nvSpPr>
          <p:spPr>
            <a:xfrm>
              <a:off x="1736080" y="2442506"/>
              <a:ext cx="543622" cy="749920"/>
            </a:xfrm>
            <a:custGeom>
              <a:rect b="b" l="l" r="r" t="t"/>
              <a:pathLst>
                <a:path extrusionOk="0" h="797313" w="543622">
                  <a:moveTo>
                    <a:pt x="0" y="543622"/>
                  </a:moveTo>
                  <a:lnTo>
                    <a:pt x="543622" y="0"/>
                  </a:lnTo>
                  <a:lnTo>
                    <a:pt x="543622" y="797313"/>
                  </a:lnTo>
                  <a:lnTo>
                    <a:pt x="2788" y="797313"/>
                  </a:lnTo>
                  <a:cubicBezTo>
                    <a:pt x="1859" y="712749"/>
                    <a:pt x="929" y="628186"/>
                    <a:pt x="0" y="543622"/>
                  </a:cubicBezTo>
                  <a:close/>
                </a:path>
              </a:pathLst>
            </a:cu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412" name="Google Shape;412;p45"/>
            <p:cNvSpPr/>
            <p:nvPr/>
          </p:nvSpPr>
          <p:spPr>
            <a:xfrm flipH="1">
              <a:off x="2288202" y="2442506"/>
              <a:ext cx="530374" cy="749920"/>
            </a:xfrm>
            <a:custGeom>
              <a:rect b="b" l="l" r="r" t="t"/>
              <a:pathLst>
                <a:path extrusionOk="0" h="797313" w="543622">
                  <a:moveTo>
                    <a:pt x="0" y="543622"/>
                  </a:moveTo>
                  <a:lnTo>
                    <a:pt x="543622" y="0"/>
                  </a:lnTo>
                  <a:lnTo>
                    <a:pt x="543622" y="797313"/>
                  </a:lnTo>
                  <a:lnTo>
                    <a:pt x="2788" y="797313"/>
                  </a:lnTo>
                  <a:cubicBezTo>
                    <a:pt x="1859" y="712749"/>
                    <a:pt x="929" y="628186"/>
                    <a:pt x="0" y="543622"/>
                  </a:cubicBezTo>
                  <a:close/>
                </a:path>
              </a:pathLst>
            </a:cu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grpSp>
      <p:sp>
        <p:nvSpPr>
          <p:cNvPr id="413" name="Google Shape;413;p45"/>
          <p:cNvSpPr/>
          <p:nvPr/>
        </p:nvSpPr>
        <p:spPr>
          <a:xfrm>
            <a:off x="2044838" y="3021053"/>
            <a:ext cx="1513137" cy="1532975"/>
          </a:xfrm>
          <a:prstGeom prst="triangle">
            <a:avLst>
              <a:gd fmla="val 100000" name="adj"/>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pic>
        <p:nvPicPr>
          <p:cNvPr descr="Règle triangulaire avec un remplissage uni" id="414" name="Google Shape;414;p45"/>
          <p:cNvPicPr preferRelativeResize="0"/>
          <p:nvPr/>
        </p:nvPicPr>
        <p:blipFill rotWithShape="1">
          <a:blip r:embed="rId4">
            <a:alphaModFix/>
          </a:blip>
          <a:srcRect b="0" l="0" r="0" t="0"/>
          <a:stretch/>
        </p:blipFill>
        <p:spPr>
          <a:xfrm rot="-5400000">
            <a:off x="2085466" y="2972167"/>
            <a:ext cx="1597461" cy="1597461"/>
          </a:xfrm>
          <a:prstGeom prst="rect">
            <a:avLst/>
          </a:prstGeom>
          <a:noFill/>
          <a:ln>
            <a:noFill/>
          </a:ln>
        </p:spPr>
      </p:pic>
      <p:sp>
        <p:nvSpPr>
          <p:cNvPr id="415" name="Google Shape;415;p45"/>
          <p:cNvSpPr/>
          <p:nvPr/>
        </p:nvSpPr>
        <p:spPr>
          <a:xfrm rot="2700000">
            <a:off x="2407491" y="2442510"/>
            <a:ext cx="387443" cy="603607"/>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pic>
        <p:nvPicPr>
          <p:cNvPr descr="Crayon contour" id="416" name="Google Shape;416;p45"/>
          <p:cNvPicPr preferRelativeResize="0"/>
          <p:nvPr/>
        </p:nvPicPr>
        <p:blipFill rotWithShape="1">
          <a:blip r:embed="rId5">
            <a:alphaModFix/>
          </a:blip>
          <a:srcRect b="0" l="0" r="0" t="0"/>
          <a:stretch/>
        </p:blipFill>
        <p:spPr>
          <a:xfrm rot="-5400000">
            <a:off x="2309326" y="1433487"/>
            <a:ext cx="1739801" cy="1739800"/>
          </a:xfrm>
          <a:prstGeom prst="rect">
            <a:avLst/>
          </a:prstGeom>
          <a:noFill/>
          <a:ln>
            <a:noFill/>
          </a:ln>
        </p:spPr>
      </p:pic>
      <p:sp>
        <p:nvSpPr>
          <p:cNvPr id="417" name="Google Shape;417;p45"/>
          <p:cNvSpPr/>
          <p:nvPr/>
        </p:nvSpPr>
        <p:spPr>
          <a:xfrm>
            <a:off x="2371422" y="1560428"/>
            <a:ext cx="1580192" cy="1413501"/>
          </a:xfrm>
          <a:custGeom>
            <a:rect b="b" l="l" r="r" t="t"/>
            <a:pathLst>
              <a:path extrusionOk="0" h="742904" w="830513">
                <a:moveTo>
                  <a:pt x="820928" y="235241"/>
                </a:moveTo>
                <a:lnTo>
                  <a:pt x="786191" y="200503"/>
                </a:lnTo>
                <a:cubicBezTo>
                  <a:pt x="774823" y="188653"/>
                  <a:pt x="756012" y="188227"/>
                  <a:pt x="744119" y="199550"/>
                </a:cubicBezTo>
                <a:cubicBezTo>
                  <a:pt x="740357" y="203539"/>
                  <a:pt x="734158" y="203955"/>
                  <a:pt x="729898" y="200503"/>
                </a:cubicBezTo>
                <a:cubicBezTo>
                  <a:pt x="725241" y="195574"/>
                  <a:pt x="725416" y="187816"/>
                  <a:pt x="730289" y="183101"/>
                </a:cubicBezTo>
                <a:cubicBezTo>
                  <a:pt x="740704" y="171291"/>
                  <a:pt x="740112" y="153409"/>
                  <a:pt x="728936" y="142315"/>
                </a:cubicBezTo>
                <a:lnTo>
                  <a:pt x="643154" y="57437"/>
                </a:lnTo>
                <a:cubicBezTo>
                  <a:pt x="588547" y="2811"/>
                  <a:pt x="482077" y="-14953"/>
                  <a:pt x="378054" y="13260"/>
                </a:cubicBezTo>
                <a:cubicBezTo>
                  <a:pt x="376435" y="13683"/>
                  <a:pt x="374844" y="14208"/>
                  <a:pt x="373292" y="14832"/>
                </a:cubicBezTo>
                <a:cubicBezTo>
                  <a:pt x="372635" y="15163"/>
                  <a:pt x="371999" y="15532"/>
                  <a:pt x="371387" y="15937"/>
                </a:cubicBezTo>
                <a:cubicBezTo>
                  <a:pt x="364394" y="20257"/>
                  <a:pt x="360757" y="28413"/>
                  <a:pt x="362214" y="36501"/>
                </a:cubicBezTo>
                <a:cubicBezTo>
                  <a:pt x="363708" y="44369"/>
                  <a:pt x="369173" y="50901"/>
                  <a:pt x="376654" y="53761"/>
                </a:cubicBezTo>
                <a:cubicBezTo>
                  <a:pt x="389627" y="58390"/>
                  <a:pt x="412982" y="65581"/>
                  <a:pt x="413668" y="65791"/>
                </a:cubicBezTo>
                <a:cubicBezTo>
                  <a:pt x="460293" y="81850"/>
                  <a:pt x="510032" y="140829"/>
                  <a:pt x="524768" y="163241"/>
                </a:cubicBezTo>
                <a:lnTo>
                  <a:pt x="270145" y="416225"/>
                </a:lnTo>
                <a:lnTo>
                  <a:pt x="269479" y="415558"/>
                </a:lnTo>
                <a:cubicBezTo>
                  <a:pt x="263596" y="409666"/>
                  <a:pt x="255573" y="406414"/>
                  <a:pt x="247247" y="406548"/>
                </a:cubicBezTo>
                <a:cubicBezTo>
                  <a:pt x="239655" y="406705"/>
                  <a:pt x="232462" y="409980"/>
                  <a:pt x="227359" y="415606"/>
                </a:cubicBezTo>
                <a:lnTo>
                  <a:pt x="14142" y="631566"/>
                </a:lnTo>
                <a:lnTo>
                  <a:pt x="13237" y="632643"/>
                </a:lnTo>
                <a:cubicBezTo>
                  <a:pt x="-6959" y="660364"/>
                  <a:pt x="-3738" y="698709"/>
                  <a:pt x="20800" y="722673"/>
                </a:cubicBezTo>
                <a:cubicBezTo>
                  <a:pt x="34163" y="735576"/>
                  <a:pt x="51992" y="742824"/>
                  <a:pt x="70568" y="742904"/>
                </a:cubicBezTo>
                <a:cubicBezTo>
                  <a:pt x="84943" y="742954"/>
                  <a:pt x="98959" y="738413"/>
                  <a:pt x="110573" y="729940"/>
                </a:cubicBezTo>
                <a:lnTo>
                  <a:pt x="327543" y="514895"/>
                </a:lnTo>
                <a:lnTo>
                  <a:pt x="327543" y="514895"/>
                </a:lnTo>
                <a:cubicBezTo>
                  <a:pt x="333466" y="509028"/>
                  <a:pt x="336719" y="500988"/>
                  <a:pt x="336544" y="492654"/>
                </a:cubicBezTo>
                <a:cubicBezTo>
                  <a:pt x="336401" y="485083"/>
                  <a:pt x="333146" y="477907"/>
                  <a:pt x="327543" y="472813"/>
                </a:cubicBezTo>
                <a:lnTo>
                  <a:pt x="326886" y="472165"/>
                </a:lnTo>
                <a:lnTo>
                  <a:pt x="578260" y="220705"/>
                </a:lnTo>
                <a:lnTo>
                  <a:pt x="613969" y="256424"/>
                </a:lnTo>
                <a:cubicBezTo>
                  <a:pt x="625338" y="268281"/>
                  <a:pt x="644157" y="268707"/>
                  <a:pt x="656051" y="257377"/>
                </a:cubicBezTo>
                <a:cubicBezTo>
                  <a:pt x="659810" y="253393"/>
                  <a:pt x="666004" y="252978"/>
                  <a:pt x="670262" y="256424"/>
                </a:cubicBezTo>
                <a:cubicBezTo>
                  <a:pt x="674922" y="261350"/>
                  <a:pt x="674751" y="269109"/>
                  <a:pt x="669881" y="273826"/>
                </a:cubicBezTo>
                <a:cubicBezTo>
                  <a:pt x="659453" y="285657"/>
                  <a:pt x="660066" y="303571"/>
                  <a:pt x="671281" y="314660"/>
                </a:cubicBezTo>
                <a:lnTo>
                  <a:pt x="707200" y="349626"/>
                </a:lnTo>
                <a:cubicBezTo>
                  <a:pt x="719176" y="361258"/>
                  <a:pt x="738230" y="361258"/>
                  <a:pt x="750205" y="349626"/>
                </a:cubicBezTo>
                <a:lnTo>
                  <a:pt x="821262" y="278551"/>
                </a:lnTo>
                <a:cubicBezTo>
                  <a:pt x="827011" y="272853"/>
                  <a:pt x="830324" y="265145"/>
                  <a:pt x="830501" y="257053"/>
                </a:cubicBezTo>
                <a:cubicBezTo>
                  <a:pt x="830750" y="248713"/>
                  <a:pt x="827235" y="240704"/>
                  <a:pt x="820928" y="235241"/>
                </a:cubicBezTo>
                <a:close/>
                <a:moveTo>
                  <a:pt x="314113" y="501388"/>
                </a:moveTo>
                <a:lnTo>
                  <a:pt x="98695" y="714977"/>
                </a:lnTo>
                <a:cubicBezTo>
                  <a:pt x="78526" y="728729"/>
                  <a:pt x="51438" y="726253"/>
                  <a:pt x="34097" y="709071"/>
                </a:cubicBezTo>
                <a:cubicBezTo>
                  <a:pt x="16276" y="692020"/>
                  <a:pt x="13756" y="664442"/>
                  <a:pt x="28191" y="644444"/>
                </a:cubicBezTo>
                <a:lnTo>
                  <a:pt x="241208" y="428617"/>
                </a:lnTo>
                <a:cubicBezTo>
                  <a:pt x="242868" y="426735"/>
                  <a:pt x="245243" y="425639"/>
                  <a:pt x="247752" y="425598"/>
                </a:cubicBezTo>
                <a:cubicBezTo>
                  <a:pt x="250848" y="425544"/>
                  <a:pt x="253824" y="426787"/>
                  <a:pt x="255963" y="429027"/>
                </a:cubicBezTo>
                <a:lnTo>
                  <a:pt x="263411" y="436485"/>
                </a:lnTo>
                <a:lnTo>
                  <a:pt x="263411" y="436485"/>
                </a:lnTo>
                <a:lnTo>
                  <a:pt x="263411" y="436485"/>
                </a:lnTo>
                <a:lnTo>
                  <a:pt x="270012" y="443086"/>
                </a:lnTo>
                <a:lnTo>
                  <a:pt x="270079" y="443009"/>
                </a:lnTo>
                <a:lnTo>
                  <a:pt x="306731" y="478900"/>
                </a:lnTo>
                <a:lnTo>
                  <a:pt x="306731" y="478900"/>
                </a:lnTo>
                <a:lnTo>
                  <a:pt x="314446" y="486596"/>
                </a:lnTo>
                <a:cubicBezTo>
                  <a:pt x="316329" y="488260"/>
                  <a:pt x="317427" y="490637"/>
                  <a:pt x="317475" y="493149"/>
                </a:cubicBezTo>
                <a:cubicBezTo>
                  <a:pt x="317543" y="496243"/>
                  <a:pt x="316325" y="499225"/>
                  <a:pt x="314113" y="501388"/>
                </a:cubicBezTo>
                <a:close/>
                <a:moveTo>
                  <a:pt x="313379" y="458735"/>
                </a:moveTo>
                <a:lnTo>
                  <a:pt x="283642" y="429636"/>
                </a:lnTo>
                <a:lnTo>
                  <a:pt x="536664" y="178300"/>
                </a:lnTo>
                <a:lnTo>
                  <a:pt x="564896" y="207161"/>
                </a:lnTo>
                <a:close/>
                <a:moveTo>
                  <a:pt x="807793" y="265111"/>
                </a:moveTo>
                <a:lnTo>
                  <a:pt x="736737" y="336186"/>
                </a:lnTo>
                <a:cubicBezTo>
                  <a:pt x="732340" y="340635"/>
                  <a:pt x="725169" y="340677"/>
                  <a:pt x="720721" y="336279"/>
                </a:cubicBezTo>
                <a:cubicBezTo>
                  <a:pt x="720662" y="336221"/>
                  <a:pt x="720603" y="336161"/>
                  <a:pt x="720544" y="336101"/>
                </a:cubicBezTo>
                <a:lnTo>
                  <a:pt x="684645" y="301106"/>
                </a:lnTo>
                <a:cubicBezTo>
                  <a:pt x="680656" y="297344"/>
                  <a:pt x="680240" y="291145"/>
                  <a:pt x="683692" y="286885"/>
                </a:cubicBezTo>
                <a:cubicBezTo>
                  <a:pt x="695818" y="274647"/>
                  <a:pt x="695729" y="254896"/>
                  <a:pt x="683491" y="242770"/>
                </a:cubicBezTo>
                <a:cubicBezTo>
                  <a:pt x="683425" y="242704"/>
                  <a:pt x="683359" y="242640"/>
                  <a:pt x="683292" y="242575"/>
                </a:cubicBezTo>
                <a:cubicBezTo>
                  <a:pt x="671680" y="232245"/>
                  <a:pt x="654056" y="232661"/>
                  <a:pt x="642944" y="243527"/>
                </a:cubicBezTo>
                <a:cubicBezTo>
                  <a:pt x="638627" y="247674"/>
                  <a:pt x="631765" y="247536"/>
                  <a:pt x="627619" y="243219"/>
                </a:cubicBezTo>
                <a:cubicBezTo>
                  <a:pt x="627544" y="243142"/>
                  <a:pt x="627471" y="243063"/>
                  <a:pt x="627399" y="242984"/>
                </a:cubicBezTo>
                <a:lnTo>
                  <a:pt x="584994" y="200570"/>
                </a:lnTo>
                <a:lnTo>
                  <a:pt x="544341" y="159002"/>
                </a:lnTo>
                <a:cubicBezTo>
                  <a:pt x="534731" y="141715"/>
                  <a:pt x="478819" y="68067"/>
                  <a:pt x="419602" y="47684"/>
                </a:cubicBezTo>
                <a:cubicBezTo>
                  <a:pt x="419364" y="47608"/>
                  <a:pt x="395675" y="40311"/>
                  <a:pt x="383407" y="35949"/>
                </a:cubicBezTo>
                <a:cubicBezTo>
                  <a:pt x="382455" y="35539"/>
                  <a:pt x="380750" y="34396"/>
                  <a:pt x="380883" y="33291"/>
                </a:cubicBezTo>
                <a:cubicBezTo>
                  <a:pt x="380883" y="32758"/>
                  <a:pt x="381131" y="32425"/>
                  <a:pt x="381731" y="32091"/>
                </a:cubicBezTo>
                <a:lnTo>
                  <a:pt x="382378" y="31825"/>
                </a:lnTo>
                <a:cubicBezTo>
                  <a:pt x="480229" y="5155"/>
                  <a:pt x="579613" y="20833"/>
                  <a:pt x="629705" y="70944"/>
                </a:cubicBezTo>
                <a:lnTo>
                  <a:pt x="715487" y="155821"/>
                </a:lnTo>
                <a:cubicBezTo>
                  <a:pt x="719476" y="159582"/>
                  <a:pt x="719891" y="165782"/>
                  <a:pt x="716439" y="170042"/>
                </a:cubicBezTo>
                <a:cubicBezTo>
                  <a:pt x="704315" y="182289"/>
                  <a:pt x="704416" y="202047"/>
                  <a:pt x="716663" y="214170"/>
                </a:cubicBezTo>
                <a:cubicBezTo>
                  <a:pt x="716731" y="214238"/>
                  <a:pt x="716799" y="214305"/>
                  <a:pt x="716868" y="214371"/>
                </a:cubicBezTo>
                <a:cubicBezTo>
                  <a:pt x="728478" y="224694"/>
                  <a:pt x="746096" y="224279"/>
                  <a:pt x="757206" y="213419"/>
                </a:cubicBezTo>
                <a:cubicBezTo>
                  <a:pt x="761524" y="209272"/>
                  <a:pt x="768386" y="209410"/>
                  <a:pt x="772532" y="213727"/>
                </a:cubicBezTo>
                <a:cubicBezTo>
                  <a:pt x="772606" y="213805"/>
                  <a:pt x="772680" y="213883"/>
                  <a:pt x="772751" y="213962"/>
                </a:cubicBezTo>
                <a:lnTo>
                  <a:pt x="807822" y="249033"/>
                </a:lnTo>
                <a:lnTo>
                  <a:pt x="808603" y="249738"/>
                </a:lnTo>
                <a:cubicBezTo>
                  <a:pt x="810607" y="251630"/>
                  <a:pt x="811656" y="254322"/>
                  <a:pt x="811461" y="257072"/>
                </a:cubicBezTo>
                <a:cubicBezTo>
                  <a:pt x="811268" y="260111"/>
                  <a:pt x="809963" y="262974"/>
                  <a:pt x="807793" y="265111"/>
                </a:cubicBezTo>
                <a:close/>
              </a:path>
            </a:pathLst>
          </a:custGeom>
          <a:solidFill>
            <a:srgbClr val="000000"/>
          </a:solidFill>
          <a:ln cap="flat" cmpd="sng" w="76200">
            <a:solidFill>
              <a:schemeClr val="dk1"/>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8" name="Google Shape;418;p45"/>
          <p:cNvSpPr/>
          <p:nvPr/>
        </p:nvSpPr>
        <p:spPr>
          <a:xfrm rot="2700000">
            <a:off x="3146807" y="1844645"/>
            <a:ext cx="67684" cy="643129"/>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419" name="Google Shape;419;p45"/>
          <p:cNvSpPr/>
          <p:nvPr/>
        </p:nvSpPr>
        <p:spPr>
          <a:xfrm rot="8036581">
            <a:off x="2626790" y="1810080"/>
            <a:ext cx="583204" cy="959865"/>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420" name="Google Shape;420;p45"/>
          <p:cNvSpPr/>
          <p:nvPr/>
        </p:nvSpPr>
        <p:spPr>
          <a:xfrm rot="8036581">
            <a:off x="2626791" y="1810080"/>
            <a:ext cx="583204" cy="959865"/>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421" name="Google Shape;421;p45"/>
          <p:cNvSpPr/>
          <p:nvPr/>
        </p:nvSpPr>
        <p:spPr>
          <a:xfrm rot="2700000">
            <a:off x="2407494" y="2442510"/>
            <a:ext cx="387443" cy="603607"/>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pic>
        <p:nvPicPr>
          <p:cNvPr descr="Crayon contour" id="422" name="Google Shape;422;p45"/>
          <p:cNvPicPr preferRelativeResize="0"/>
          <p:nvPr/>
        </p:nvPicPr>
        <p:blipFill rotWithShape="1">
          <a:blip r:embed="rId6">
            <a:alphaModFix/>
          </a:blip>
          <a:srcRect b="0" l="0" r="0" t="0"/>
          <a:stretch/>
        </p:blipFill>
        <p:spPr>
          <a:xfrm rot="-5400000">
            <a:off x="2309329" y="1433487"/>
            <a:ext cx="1739801" cy="1739800"/>
          </a:xfrm>
          <a:prstGeom prst="rect">
            <a:avLst/>
          </a:prstGeom>
          <a:noFill/>
          <a:ln>
            <a:noFill/>
          </a:ln>
        </p:spPr>
      </p:pic>
      <p:sp>
        <p:nvSpPr>
          <p:cNvPr id="423" name="Google Shape;423;p45"/>
          <p:cNvSpPr/>
          <p:nvPr/>
        </p:nvSpPr>
        <p:spPr>
          <a:xfrm>
            <a:off x="2371425" y="1560428"/>
            <a:ext cx="1580192" cy="1413501"/>
          </a:xfrm>
          <a:custGeom>
            <a:rect b="b" l="l" r="r" t="t"/>
            <a:pathLst>
              <a:path extrusionOk="0" h="742904" w="830513">
                <a:moveTo>
                  <a:pt x="820928" y="235241"/>
                </a:moveTo>
                <a:lnTo>
                  <a:pt x="786191" y="200503"/>
                </a:lnTo>
                <a:cubicBezTo>
                  <a:pt x="774823" y="188653"/>
                  <a:pt x="756012" y="188227"/>
                  <a:pt x="744119" y="199550"/>
                </a:cubicBezTo>
                <a:cubicBezTo>
                  <a:pt x="740357" y="203539"/>
                  <a:pt x="734158" y="203955"/>
                  <a:pt x="729898" y="200503"/>
                </a:cubicBezTo>
                <a:cubicBezTo>
                  <a:pt x="725241" y="195574"/>
                  <a:pt x="725416" y="187816"/>
                  <a:pt x="730289" y="183101"/>
                </a:cubicBezTo>
                <a:cubicBezTo>
                  <a:pt x="740704" y="171291"/>
                  <a:pt x="740112" y="153409"/>
                  <a:pt x="728936" y="142315"/>
                </a:cubicBezTo>
                <a:lnTo>
                  <a:pt x="643154" y="57437"/>
                </a:lnTo>
                <a:cubicBezTo>
                  <a:pt x="588547" y="2811"/>
                  <a:pt x="482077" y="-14953"/>
                  <a:pt x="378054" y="13260"/>
                </a:cubicBezTo>
                <a:cubicBezTo>
                  <a:pt x="376435" y="13683"/>
                  <a:pt x="374844" y="14208"/>
                  <a:pt x="373292" y="14832"/>
                </a:cubicBezTo>
                <a:cubicBezTo>
                  <a:pt x="372635" y="15163"/>
                  <a:pt x="371999" y="15532"/>
                  <a:pt x="371387" y="15937"/>
                </a:cubicBezTo>
                <a:cubicBezTo>
                  <a:pt x="364394" y="20257"/>
                  <a:pt x="360757" y="28413"/>
                  <a:pt x="362214" y="36501"/>
                </a:cubicBezTo>
                <a:cubicBezTo>
                  <a:pt x="363708" y="44369"/>
                  <a:pt x="369173" y="50901"/>
                  <a:pt x="376654" y="53761"/>
                </a:cubicBezTo>
                <a:cubicBezTo>
                  <a:pt x="389627" y="58390"/>
                  <a:pt x="412982" y="65581"/>
                  <a:pt x="413668" y="65791"/>
                </a:cubicBezTo>
                <a:cubicBezTo>
                  <a:pt x="460293" y="81850"/>
                  <a:pt x="510032" y="140829"/>
                  <a:pt x="524768" y="163241"/>
                </a:cubicBezTo>
                <a:lnTo>
                  <a:pt x="270145" y="416225"/>
                </a:lnTo>
                <a:lnTo>
                  <a:pt x="269479" y="415558"/>
                </a:lnTo>
                <a:cubicBezTo>
                  <a:pt x="263596" y="409666"/>
                  <a:pt x="255573" y="406414"/>
                  <a:pt x="247247" y="406548"/>
                </a:cubicBezTo>
                <a:cubicBezTo>
                  <a:pt x="239655" y="406705"/>
                  <a:pt x="232462" y="409980"/>
                  <a:pt x="227359" y="415606"/>
                </a:cubicBezTo>
                <a:lnTo>
                  <a:pt x="14142" y="631566"/>
                </a:lnTo>
                <a:lnTo>
                  <a:pt x="13237" y="632643"/>
                </a:lnTo>
                <a:cubicBezTo>
                  <a:pt x="-6959" y="660364"/>
                  <a:pt x="-3738" y="698709"/>
                  <a:pt x="20800" y="722673"/>
                </a:cubicBezTo>
                <a:cubicBezTo>
                  <a:pt x="34163" y="735576"/>
                  <a:pt x="51992" y="742824"/>
                  <a:pt x="70568" y="742904"/>
                </a:cubicBezTo>
                <a:cubicBezTo>
                  <a:pt x="84943" y="742954"/>
                  <a:pt x="98959" y="738413"/>
                  <a:pt x="110573" y="729940"/>
                </a:cubicBezTo>
                <a:lnTo>
                  <a:pt x="327543" y="514895"/>
                </a:lnTo>
                <a:lnTo>
                  <a:pt x="327543" y="514895"/>
                </a:lnTo>
                <a:cubicBezTo>
                  <a:pt x="333466" y="509028"/>
                  <a:pt x="336719" y="500988"/>
                  <a:pt x="336544" y="492654"/>
                </a:cubicBezTo>
                <a:cubicBezTo>
                  <a:pt x="336401" y="485083"/>
                  <a:pt x="333146" y="477907"/>
                  <a:pt x="327543" y="472813"/>
                </a:cubicBezTo>
                <a:lnTo>
                  <a:pt x="326886" y="472165"/>
                </a:lnTo>
                <a:lnTo>
                  <a:pt x="578260" y="220705"/>
                </a:lnTo>
                <a:lnTo>
                  <a:pt x="613969" y="256424"/>
                </a:lnTo>
                <a:cubicBezTo>
                  <a:pt x="625338" y="268281"/>
                  <a:pt x="644157" y="268707"/>
                  <a:pt x="656051" y="257377"/>
                </a:cubicBezTo>
                <a:cubicBezTo>
                  <a:pt x="659810" y="253393"/>
                  <a:pt x="666004" y="252978"/>
                  <a:pt x="670262" y="256424"/>
                </a:cubicBezTo>
                <a:cubicBezTo>
                  <a:pt x="674922" y="261350"/>
                  <a:pt x="674751" y="269109"/>
                  <a:pt x="669881" y="273826"/>
                </a:cubicBezTo>
                <a:cubicBezTo>
                  <a:pt x="659453" y="285657"/>
                  <a:pt x="660066" y="303571"/>
                  <a:pt x="671281" y="314660"/>
                </a:cubicBezTo>
                <a:lnTo>
                  <a:pt x="707200" y="349626"/>
                </a:lnTo>
                <a:cubicBezTo>
                  <a:pt x="719176" y="361258"/>
                  <a:pt x="738230" y="361258"/>
                  <a:pt x="750205" y="349626"/>
                </a:cubicBezTo>
                <a:lnTo>
                  <a:pt x="821262" y="278551"/>
                </a:lnTo>
                <a:cubicBezTo>
                  <a:pt x="827011" y="272853"/>
                  <a:pt x="830324" y="265145"/>
                  <a:pt x="830501" y="257053"/>
                </a:cubicBezTo>
                <a:cubicBezTo>
                  <a:pt x="830750" y="248713"/>
                  <a:pt x="827235" y="240704"/>
                  <a:pt x="820928" y="235241"/>
                </a:cubicBezTo>
                <a:close/>
                <a:moveTo>
                  <a:pt x="314113" y="501388"/>
                </a:moveTo>
                <a:lnTo>
                  <a:pt x="98695" y="714977"/>
                </a:lnTo>
                <a:cubicBezTo>
                  <a:pt x="78526" y="728729"/>
                  <a:pt x="51438" y="726253"/>
                  <a:pt x="34097" y="709071"/>
                </a:cubicBezTo>
                <a:cubicBezTo>
                  <a:pt x="16276" y="692020"/>
                  <a:pt x="13756" y="664442"/>
                  <a:pt x="28191" y="644444"/>
                </a:cubicBezTo>
                <a:lnTo>
                  <a:pt x="241208" y="428617"/>
                </a:lnTo>
                <a:cubicBezTo>
                  <a:pt x="242868" y="426735"/>
                  <a:pt x="245243" y="425639"/>
                  <a:pt x="247752" y="425598"/>
                </a:cubicBezTo>
                <a:cubicBezTo>
                  <a:pt x="250848" y="425544"/>
                  <a:pt x="253824" y="426787"/>
                  <a:pt x="255963" y="429027"/>
                </a:cubicBezTo>
                <a:lnTo>
                  <a:pt x="263411" y="436485"/>
                </a:lnTo>
                <a:lnTo>
                  <a:pt x="263411" y="436485"/>
                </a:lnTo>
                <a:lnTo>
                  <a:pt x="263411" y="436485"/>
                </a:lnTo>
                <a:lnTo>
                  <a:pt x="270012" y="443086"/>
                </a:lnTo>
                <a:lnTo>
                  <a:pt x="270079" y="443009"/>
                </a:lnTo>
                <a:lnTo>
                  <a:pt x="306731" y="478900"/>
                </a:lnTo>
                <a:lnTo>
                  <a:pt x="306731" y="478900"/>
                </a:lnTo>
                <a:lnTo>
                  <a:pt x="314446" y="486596"/>
                </a:lnTo>
                <a:cubicBezTo>
                  <a:pt x="316329" y="488260"/>
                  <a:pt x="317427" y="490637"/>
                  <a:pt x="317475" y="493149"/>
                </a:cubicBezTo>
                <a:cubicBezTo>
                  <a:pt x="317543" y="496243"/>
                  <a:pt x="316325" y="499225"/>
                  <a:pt x="314113" y="501388"/>
                </a:cubicBezTo>
                <a:close/>
                <a:moveTo>
                  <a:pt x="313379" y="458735"/>
                </a:moveTo>
                <a:lnTo>
                  <a:pt x="283642" y="429636"/>
                </a:lnTo>
                <a:lnTo>
                  <a:pt x="536664" y="178300"/>
                </a:lnTo>
                <a:lnTo>
                  <a:pt x="564896" y="207161"/>
                </a:lnTo>
                <a:close/>
                <a:moveTo>
                  <a:pt x="807793" y="265111"/>
                </a:moveTo>
                <a:lnTo>
                  <a:pt x="736737" y="336186"/>
                </a:lnTo>
                <a:cubicBezTo>
                  <a:pt x="732340" y="340635"/>
                  <a:pt x="725169" y="340677"/>
                  <a:pt x="720721" y="336279"/>
                </a:cubicBezTo>
                <a:cubicBezTo>
                  <a:pt x="720662" y="336221"/>
                  <a:pt x="720603" y="336161"/>
                  <a:pt x="720544" y="336101"/>
                </a:cubicBezTo>
                <a:lnTo>
                  <a:pt x="684645" y="301106"/>
                </a:lnTo>
                <a:cubicBezTo>
                  <a:pt x="680656" y="297344"/>
                  <a:pt x="680240" y="291145"/>
                  <a:pt x="683692" y="286885"/>
                </a:cubicBezTo>
                <a:cubicBezTo>
                  <a:pt x="695818" y="274647"/>
                  <a:pt x="695729" y="254896"/>
                  <a:pt x="683491" y="242770"/>
                </a:cubicBezTo>
                <a:cubicBezTo>
                  <a:pt x="683425" y="242704"/>
                  <a:pt x="683359" y="242640"/>
                  <a:pt x="683292" y="242575"/>
                </a:cubicBezTo>
                <a:cubicBezTo>
                  <a:pt x="671680" y="232245"/>
                  <a:pt x="654056" y="232661"/>
                  <a:pt x="642944" y="243527"/>
                </a:cubicBezTo>
                <a:cubicBezTo>
                  <a:pt x="638627" y="247674"/>
                  <a:pt x="631765" y="247536"/>
                  <a:pt x="627619" y="243219"/>
                </a:cubicBezTo>
                <a:cubicBezTo>
                  <a:pt x="627544" y="243142"/>
                  <a:pt x="627471" y="243063"/>
                  <a:pt x="627399" y="242984"/>
                </a:cubicBezTo>
                <a:lnTo>
                  <a:pt x="584994" y="200570"/>
                </a:lnTo>
                <a:lnTo>
                  <a:pt x="544341" y="159002"/>
                </a:lnTo>
                <a:cubicBezTo>
                  <a:pt x="534731" y="141715"/>
                  <a:pt x="478819" y="68067"/>
                  <a:pt x="419602" y="47684"/>
                </a:cubicBezTo>
                <a:cubicBezTo>
                  <a:pt x="419364" y="47608"/>
                  <a:pt x="395675" y="40311"/>
                  <a:pt x="383407" y="35949"/>
                </a:cubicBezTo>
                <a:cubicBezTo>
                  <a:pt x="382455" y="35539"/>
                  <a:pt x="380750" y="34396"/>
                  <a:pt x="380883" y="33291"/>
                </a:cubicBezTo>
                <a:cubicBezTo>
                  <a:pt x="380883" y="32758"/>
                  <a:pt x="381131" y="32425"/>
                  <a:pt x="381731" y="32091"/>
                </a:cubicBezTo>
                <a:lnTo>
                  <a:pt x="382378" y="31825"/>
                </a:lnTo>
                <a:cubicBezTo>
                  <a:pt x="480229" y="5155"/>
                  <a:pt x="579613" y="20833"/>
                  <a:pt x="629705" y="70944"/>
                </a:cubicBezTo>
                <a:lnTo>
                  <a:pt x="715487" y="155821"/>
                </a:lnTo>
                <a:cubicBezTo>
                  <a:pt x="719476" y="159582"/>
                  <a:pt x="719891" y="165782"/>
                  <a:pt x="716439" y="170042"/>
                </a:cubicBezTo>
                <a:cubicBezTo>
                  <a:pt x="704315" y="182289"/>
                  <a:pt x="704416" y="202047"/>
                  <a:pt x="716663" y="214170"/>
                </a:cubicBezTo>
                <a:cubicBezTo>
                  <a:pt x="716731" y="214238"/>
                  <a:pt x="716799" y="214305"/>
                  <a:pt x="716868" y="214371"/>
                </a:cubicBezTo>
                <a:cubicBezTo>
                  <a:pt x="728478" y="224694"/>
                  <a:pt x="746096" y="224279"/>
                  <a:pt x="757206" y="213419"/>
                </a:cubicBezTo>
                <a:cubicBezTo>
                  <a:pt x="761524" y="209272"/>
                  <a:pt x="768386" y="209410"/>
                  <a:pt x="772532" y="213727"/>
                </a:cubicBezTo>
                <a:cubicBezTo>
                  <a:pt x="772606" y="213805"/>
                  <a:pt x="772680" y="213883"/>
                  <a:pt x="772751" y="213962"/>
                </a:cubicBezTo>
                <a:lnTo>
                  <a:pt x="807822" y="249033"/>
                </a:lnTo>
                <a:lnTo>
                  <a:pt x="808603" y="249738"/>
                </a:lnTo>
                <a:cubicBezTo>
                  <a:pt x="810607" y="251630"/>
                  <a:pt x="811656" y="254322"/>
                  <a:pt x="811461" y="257072"/>
                </a:cubicBezTo>
                <a:cubicBezTo>
                  <a:pt x="811268" y="260111"/>
                  <a:pt x="809963" y="262974"/>
                  <a:pt x="807793" y="265111"/>
                </a:cubicBezTo>
                <a:close/>
              </a:path>
            </a:pathLst>
          </a:custGeom>
          <a:solidFill>
            <a:srgbClr val="000000"/>
          </a:solidFill>
          <a:ln cap="flat" cmpd="sng" w="76200">
            <a:solidFill>
              <a:schemeClr val="dk1"/>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4" name="Google Shape;424;p45"/>
          <p:cNvSpPr/>
          <p:nvPr/>
        </p:nvSpPr>
        <p:spPr>
          <a:xfrm rot="2700000">
            <a:off x="3146761" y="1844707"/>
            <a:ext cx="67882" cy="643184"/>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descr="&#10;" id="425" name="Google Shape;425;p45"/>
          <p:cNvSpPr/>
          <p:nvPr/>
        </p:nvSpPr>
        <p:spPr>
          <a:xfrm>
            <a:off x="104700" y="119100"/>
            <a:ext cx="4362600" cy="6162600"/>
          </a:xfrm>
          <a:prstGeom prst="rect">
            <a:avLst/>
          </a:prstGeom>
          <a:noFill/>
          <a:ln cap="flat" cmpd="sng" w="285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9" name="Shape 429"/>
        <p:cNvGrpSpPr/>
        <p:nvPr/>
      </p:nvGrpSpPr>
      <p:grpSpPr>
        <a:xfrm>
          <a:off x="0" y="0"/>
          <a:ext cx="0" cy="0"/>
          <a:chOff x="0" y="0"/>
          <a:chExt cx="0" cy="0"/>
        </a:xfrm>
      </p:grpSpPr>
      <p:sp>
        <p:nvSpPr>
          <p:cNvPr descr="background-color: color" id="430" name="Google Shape;430;p46"/>
          <p:cNvSpPr/>
          <p:nvPr/>
        </p:nvSpPr>
        <p:spPr>
          <a:xfrm>
            <a:off x="104775" y="128800"/>
            <a:ext cx="4362450" cy="515150"/>
          </a:xfrm>
          <a:prstGeom prst="flowChartProcess">
            <a:avLst/>
          </a:prstGeom>
          <a:solidFill>
            <a:srgbClr val="2D3EB0"/>
          </a:solidFill>
          <a:ln>
            <a:noFill/>
          </a:ln>
        </p:spPr>
        <p:txBody>
          <a:bodyPr anchorCtr="0" anchor="ctr" bIns="232225" lIns="232225" spcFirstLastPara="1" rIns="232225" wrap="square" tIns="2322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matic SC"/>
              <a:ea typeface="Amatic SC"/>
              <a:cs typeface="Amatic SC"/>
              <a:sym typeface="Amatic SC"/>
            </a:endParaRPr>
          </a:p>
        </p:txBody>
      </p:sp>
      <p:sp>
        <p:nvSpPr>
          <p:cNvPr descr="background-color: color" id="431" name="Google Shape;431;p46"/>
          <p:cNvSpPr/>
          <p:nvPr/>
        </p:nvSpPr>
        <p:spPr>
          <a:xfrm>
            <a:off x="104775" y="5376426"/>
            <a:ext cx="4362450" cy="905275"/>
          </a:xfrm>
          <a:prstGeom prst="flowChartProcess">
            <a:avLst/>
          </a:prstGeom>
          <a:solidFill>
            <a:srgbClr val="2D3EB0"/>
          </a:solidFill>
          <a:ln>
            <a:noFill/>
          </a:ln>
        </p:spPr>
        <p:txBody>
          <a:bodyPr anchorCtr="0" anchor="ctr" bIns="232225" lIns="232225" spcFirstLastPara="1" rIns="232225" wrap="square" tIns="2322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2" name="Google Shape;432;p46"/>
          <p:cNvSpPr txBox="1"/>
          <p:nvPr/>
        </p:nvSpPr>
        <p:spPr>
          <a:xfrm>
            <a:off x="-270510" y="5462556"/>
            <a:ext cx="2880300" cy="834300"/>
          </a:xfrm>
          <a:prstGeom prst="rect">
            <a:avLst/>
          </a:prstGeom>
          <a:noFill/>
          <a:ln>
            <a:noFill/>
          </a:ln>
        </p:spPr>
        <p:txBody>
          <a:bodyPr anchorCtr="0" anchor="ctr" bIns="232725" lIns="232725" spcFirstLastPara="1" rIns="232725" wrap="square" tIns="232725">
            <a:noAutofit/>
          </a:bodyPr>
          <a:lstStyle/>
          <a:p>
            <a:pPr indent="0" lvl="0" marL="0" marR="0" rtl="0" algn="r">
              <a:lnSpc>
                <a:spcPct val="100000"/>
              </a:lnSpc>
              <a:spcBef>
                <a:spcPts val="0"/>
              </a:spcBef>
              <a:spcAft>
                <a:spcPts val="0"/>
              </a:spcAft>
              <a:buClr>
                <a:srgbClr val="000000"/>
              </a:buClr>
              <a:buSzPts val="3800"/>
              <a:buFont typeface="Arial"/>
              <a:buNone/>
            </a:pPr>
            <a:r>
              <a:rPr b="1" i="0" lang="en" sz="2700" u="none" cap="none" strike="noStrike">
                <a:solidFill>
                  <a:srgbClr val="FFFFFF"/>
                </a:solidFill>
                <a:latin typeface="Comfortaa"/>
                <a:ea typeface="Comfortaa"/>
                <a:cs typeface="Comfortaa"/>
                <a:sym typeface="Comfortaa"/>
              </a:rPr>
              <a:t>12960</a:t>
            </a:r>
            <a:endParaRPr b="1" i="0" sz="2700" u="none" cap="none" strike="noStrike">
              <a:solidFill>
                <a:srgbClr val="FFFFFF"/>
              </a:solidFill>
              <a:latin typeface="Comfortaa"/>
              <a:ea typeface="Comfortaa"/>
              <a:cs typeface="Comfortaa"/>
              <a:sym typeface="Comfortaa"/>
            </a:endParaRPr>
          </a:p>
        </p:txBody>
      </p:sp>
      <p:sp>
        <p:nvSpPr>
          <p:cNvPr id="433" name="Google Shape;433;p46"/>
          <p:cNvSpPr txBox="1"/>
          <p:nvPr/>
        </p:nvSpPr>
        <p:spPr>
          <a:xfrm>
            <a:off x="206075" y="782200"/>
            <a:ext cx="4089900" cy="4317000"/>
          </a:xfrm>
          <a:prstGeom prst="rect">
            <a:avLst/>
          </a:prstGeom>
          <a:noFill/>
          <a:ln>
            <a:noFill/>
          </a:ln>
        </p:spPr>
        <p:txBody>
          <a:bodyPr anchorCtr="0" anchor="ctr" bIns="91425" lIns="91425" spcFirstLastPara="1" rIns="91425" wrap="square" tIns="91425">
            <a:noAutofit/>
          </a:bodyPr>
          <a:lstStyle/>
          <a:p>
            <a:pPr indent="0" lvl="0" marL="0" marR="0" rtl="0" algn="ctr">
              <a:lnSpc>
                <a:spcPct val="150000"/>
              </a:lnSpc>
              <a:spcBef>
                <a:spcPts val="0"/>
              </a:spcBef>
              <a:spcAft>
                <a:spcPts val="0"/>
              </a:spcAft>
              <a:buClr>
                <a:srgbClr val="000000"/>
              </a:buClr>
              <a:buSzPts val="2100"/>
              <a:buFont typeface="Arial"/>
              <a:buNone/>
            </a:pPr>
            <a:r>
              <a:rPr b="0" i="0" lang="en" sz="1700" u="none" cap="none" strike="noStrike">
                <a:solidFill>
                  <a:schemeClr val="dk1"/>
                </a:solidFill>
                <a:latin typeface="Comfortaa"/>
                <a:ea typeface="Comfortaa"/>
                <a:cs typeface="Comfortaa"/>
                <a:sym typeface="Comfortaa"/>
              </a:rPr>
              <a:t>En choisissant des matériaux biosourcés, comme le bois, le chanvre, la terre ou la paille, il est possible de réduire considérablement l'empreinte carbone d'une nouvelle construction.</a:t>
            </a:r>
            <a:endParaRPr b="0" i="0" sz="3200" u="none" cap="none" strike="noStrike">
              <a:solidFill>
                <a:srgbClr val="000000"/>
              </a:solidFill>
              <a:latin typeface="Comfortaa"/>
              <a:ea typeface="Comfortaa"/>
              <a:cs typeface="Comfortaa"/>
              <a:sym typeface="Comfortaa"/>
            </a:endParaRPr>
          </a:p>
        </p:txBody>
      </p:sp>
      <p:sp>
        <p:nvSpPr>
          <p:cNvPr id="434" name="Google Shape;434;p46"/>
          <p:cNvSpPr txBox="1"/>
          <p:nvPr/>
        </p:nvSpPr>
        <p:spPr>
          <a:xfrm>
            <a:off x="1276400" y="33100"/>
            <a:ext cx="3182400" cy="749100"/>
          </a:xfrm>
          <a:prstGeom prst="rect">
            <a:avLst/>
          </a:prstGeom>
          <a:noFill/>
          <a:ln>
            <a:noFill/>
          </a:ln>
        </p:spPr>
        <p:txBody>
          <a:bodyPr anchorCtr="0" anchor="ctr" bIns="232725" lIns="232725" spcFirstLastPara="1" rIns="232725" wrap="square" tIns="232725">
            <a:noAutofit/>
          </a:bodyPr>
          <a:lstStyle/>
          <a:p>
            <a:pPr indent="0" lvl="0" marL="0" marR="0" rtl="0" algn="r">
              <a:lnSpc>
                <a:spcPct val="100000"/>
              </a:lnSpc>
              <a:spcBef>
                <a:spcPts val="0"/>
              </a:spcBef>
              <a:spcAft>
                <a:spcPts val="0"/>
              </a:spcAft>
              <a:buClr>
                <a:srgbClr val="000000"/>
              </a:buClr>
              <a:buSzPts val="1700"/>
              <a:buFont typeface="Arial"/>
              <a:buNone/>
            </a:pPr>
            <a:r>
              <a:rPr b="0" i="0" lang="en" sz="1700" u="none" cap="none" strike="noStrike">
                <a:solidFill>
                  <a:schemeClr val="lt1"/>
                </a:solidFill>
                <a:latin typeface="Comfortaa"/>
                <a:ea typeface="Comfortaa"/>
                <a:cs typeface="Comfortaa"/>
                <a:sym typeface="Comfortaa"/>
              </a:rPr>
              <a:t>Catégorie Habitation</a:t>
            </a:r>
            <a:endParaRPr b="0" i="0" sz="1700" u="none" cap="none" strike="noStrike">
              <a:solidFill>
                <a:schemeClr val="lt1"/>
              </a:solidFill>
              <a:latin typeface="Comfortaa"/>
              <a:ea typeface="Comfortaa"/>
              <a:cs typeface="Comfortaa"/>
              <a:sym typeface="Comfortaa"/>
            </a:endParaRPr>
          </a:p>
        </p:txBody>
      </p:sp>
      <p:sp>
        <p:nvSpPr>
          <p:cNvPr id="435" name="Google Shape;435;p46"/>
          <p:cNvSpPr txBox="1"/>
          <p:nvPr/>
        </p:nvSpPr>
        <p:spPr>
          <a:xfrm>
            <a:off x="2266950" y="5462556"/>
            <a:ext cx="2880300" cy="834300"/>
          </a:xfrm>
          <a:prstGeom prst="rect">
            <a:avLst/>
          </a:prstGeom>
          <a:noFill/>
          <a:ln>
            <a:noFill/>
          </a:ln>
        </p:spPr>
        <p:txBody>
          <a:bodyPr anchorCtr="0" anchor="ctr" bIns="232725" lIns="232725" spcFirstLastPara="1" rIns="232725" wrap="square" tIns="232725">
            <a:noAutofit/>
          </a:bodyPr>
          <a:lstStyle/>
          <a:p>
            <a:pPr indent="0" lvl="0" marL="0" marR="0" rtl="0" algn="l">
              <a:lnSpc>
                <a:spcPct val="100000"/>
              </a:lnSpc>
              <a:spcBef>
                <a:spcPts val="0"/>
              </a:spcBef>
              <a:spcAft>
                <a:spcPts val="0"/>
              </a:spcAft>
              <a:buClr>
                <a:srgbClr val="000000"/>
              </a:buClr>
              <a:buSzPts val="2800"/>
              <a:buFont typeface="Arial"/>
              <a:buNone/>
            </a:pPr>
            <a:r>
              <a:rPr b="1" i="0" lang="en" sz="2700" u="none" cap="none" strike="noStrike">
                <a:solidFill>
                  <a:srgbClr val="CCCCCC"/>
                </a:solidFill>
                <a:latin typeface="Comfortaa"/>
                <a:ea typeface="Comfortaa"/>
                <a:cs typeface="Comfortaa"/>
                <a:sym typeface="Comfortaa"/>
              </a:rPr>
              <a:t>kgCO2eq</a:t>
            </a:r>
            <a:endParaRPr b="1" i="0" sz="2700" u="none" cap="none" strike="noStrike">
              <a:solidFill>
                <a:srgbClr val="CCCCCC"/>
              </a:solidFill>
              <a:latin typeface="Comfortaa"/>
              <a:ea typeface="Comfortaa"/>
              <a:cs typeface="Comfortaa"/>
              <a:sym typeface="Comfortaa"/>
            </a:endParaRPr>
          </a:p>
        </p:txBody>
      </p:sp>
      <p:sp>
        <p:nvSpPr>
          <p:cNvPr descr="&#10;" id="436" name="Google Shape;436;p46"/>
          <p:cNvSpPr/>
          <p:nvPr/>
        </p:nvSpPr>
        <p:spPr>
          <a:xfrm>
            <a:off x="104700" y="119100"/>
            <a:ext cx="4362600" cy="6162600"/>
          </a:xfrm>
          <a:prstGeom prst="rect">
            <a:avLst/>
          </a:prstGeom>
          <a:noFill/>
          <a:ln cap="flat" cmpd="sng" w="285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0" name="Shape 440"/>
        <p:cNvGrpSpPr/>
        <p:nvPr/>
      </p:nvGrpSpPr>
      <p:grpSpPr>
        <a:xfrm>
          <a:off x="0" y="0"/>
          <a:ext cx="0" cy="0"/>
          <a:chOff x="0" y="0"/>
          <a:chExt cx="0" cy="0"/>
        </a:xfrm>
      </p:grpSpPr>
      <p:sp>
        <p:nvSpPr>
          <p:cNvPr descr="background-color: color" id="441" name="Google Shape;441;p47"/>
          <p:cNvSpPr/>
          <p:nvPr/>
        </p:nvSpPr>
        <p:spPr>
          <a:xfrm>
            <a:off x="104775" y="128800"/>
            <a:ext cx="4362450" cy="515150"/>
          </a:xfrm>
          <a:prstGeom prst="flowChartProcess">
            <a:avLst/>
          </a:prstGeom>
          <a:solidFill>
            <a:srgbClr val="E50C2B"/>
          </a:solidFill>
          <a:ln>
            <a:noFill/>
          </a:ln>
        </p:spPr>
        <p:txBody>
          <a:bodyPr anchorCtr="0" anchor="ctr" bIns="232225" lIns="232225" spcFirstLastPara="1" rIns="232225" wrap="square" tIns="2322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matic SC"/>
              <a:ea typeface="Amatic SC"/>
              <a:cs typeface="Amatic SC"/>
              <a:sym typeface="Amatic SC"/>
            </a:endParaRPr>
          </a:p>
        </p:txBody>
      </p:sp>
      <p:sp>
        <p:nvSpPr>
          <p:cNvPr descr="background-color: color" id="442" name="Google Shape;442;p47"/>
          <p:cNvSpPr/>
          <p:nvPr/>
        </p:nvSpPr>
        <p:spPr>
          <a:xfrm>
            <a:off x="104775" y="5372200"/>
            <a:ext cx="4362450" cy="902860"/>
          </a:xfrm>
          <a:prstGeom prst="flowChartProcess">
            <a:avLst/>
          </a:prstGeom>
          <a:solidFill>
            <a:srgbClr val="E50C2B"/>
          </a:solidFill>
          <a:ln>
            <a:noFill/>
          </a:ln>
        </p:spPr>
        <p:txBody>
          <a:bodyPr anchorCtr="0" anchor="ctr" bIns="232225" lIns="232225" spcFirstLastPara="1" rIns="232225" wrap="square" tIns="2322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3" name="Google Shape;443;p47"/>
          <p:cNvSpPr txBox="1"/>
          <p:nvPr/>
        </p:nvSpPr>
        <p:spPr>
          <a:xfrm>
            <a:off x="845840" y="5449450"/>
            <a:ext cx="2880300" cy="748500"/>
          </a:xfrm>
          <a:prstGeom prst="rect">
            <a:avLst/>
          </a:prstGeom>
          <a:noFill/>
          <a:ln>
            <a:noFill/>
          </a:ln>
        </p:spPr>
        <p:txBody>
          <a:bodyPr anchorCtr="0" anchor="ctr" bIns="232725" lIns="232725" spcFirstLastPara="1" rIns="232725" wrap="square" tIns="232725">
            <a:noAutofit/>
          </a:bodyPr>
          <a:lstStyle/>
          <a:p>
            <a:pPr indent="0" lvl="0" marL="0" marR="0" rtl="0" algn="ctr">
              <a:lnSpc>
                <a:spcPct val="100000"/>
              </a:lnSpc>
              <a:spcBef>
                <a:spcPts val="0"/>
              </a:spcBef>
              <a:spcAft>
                <a:spcPts val="0"/>
              </a:spcAft>
              <a:buClr>
                <a:srgbClr val="000000"/>
              </a:buClr>
              <a:buSzPts val="3800"/>
              <a:buFont typeface="Arial"/>
              <a:buNone/>
            </a:pPr>
            <a:r>
              <a:t/>
            </a:r>
            <a:endParaRPr b="1" i="0" sz="3800" u="none" cap="none" strike="noStrike">
              <a:solidFill>
                <a:srgbClr val="FFFFFF"/>
              </a:solidFill>
              <a:latin typeface="Arial"/>
              <a:ea typeface="Arial"/>
              <a:cs typeface="Arial"/>
              <a:sym typeface="Arial"/>
            </a:endParaRPr>
          </a:p>
        </p:txBody>
      </p:sp>
      <p:sp>
        <p:nvSpPr>
          <p:cNvPr id="444" name="Google Shape;444;p47"/>
          <p:cNvSpPr txBox="1"/>
          <p:nvPr/>
        </p:nvSpPr>
        <p:spPr>
          <a:xfrm>
            <a:off x="1276400" y="33100"/>
            <a:ext cx="3182400" cy="749100"/>
          </a:xfrm>
          <a:prstGeom prst="rect">
            <a:avLst/>
          </a:prstGeom>
          <a:noFill/>
          <a:ln>
            <a:noFill/>
          </a:ln>
        </p:spPr>
        <p:txBody>
          <a:bodyPr anchorCtr="0" anchor="ctr" bIns="232725" lIns="232725" spcFirstLastPara="1" rIns="232725" wrap="square" tIns="232725">
            <a:noAutofit/>
          </a:bodyPr>
          <a:lstStyle/>
          <a:p>
            <a:pPr indent="0" lvl="0" marL="0" marR="0" rtl="0" algn="r">
              <a:lnSpc>
                <a:spcPct val="100000"/>
              </a:lnSpc>
              <a:spcBef>
                <a:spcPts val="0"/>
              </a:spcBef>
              <a:spcAft>
                <a:spcPts val="0"/>
              </a:spcAft>
              <a:buClr>
                <a:srgbClr val="000000"/>
              </a:buClr>
              <a:buSzPts val="1700"/>
              <a:buFont typeface="Arial"/>
              <a:buNone/>
            </a:pPr>
            <a:r>
              <a:rPr b="0" i="0" lang="en" sz="1700" u="none" cap="none" strike="noStrike">
                <a:solidFill>
                  <a:schemeClr val="lt1"/>
                </a:solidFill>
                <a:latin typeface="Comfortaa"/>
                <a:ea typeface="Comfortaa"/>
                <a:cs typeface="Comfortaa"/>
                <a:sym typeface="Comfortaa"/>
              </a:rPr>
              <a:t>Catégorie Alimentation</a:t>
            </a:r>
            <a:endParaRPr b="0" i="0" sz="1700" u="none" cap="none" strike="noStrike">
              <a:solidFill>
                <a:schemeClr val="lt1"/>
              </a:solidFill>
              <a:latin typeface="Comfortaa"/>
              <a:ea typeface="Comfortaa"/>
              <a:cs typeface="Comfortaa"/>
              <a:sym typeface="Comfortaa"/>
            </a:endParaRPr>
          </a:p>
        </p:txBody>
      </p:sp>
      <p:sp>
        <p:nvSpPr>
          <p:cNvPr id="445" name="Google Shape;445;p47"/>
          <p:cNvSpPr txBox="1"/>
          <p:nvPr/>
        </p:nvSpPr>
        <p:spPr>
          <a:xfrm>
            <a:off x="96200" y="5381104"/>
            <a:ext cx="4362600" cy="951000"/>
          </a:xfrm>
          <a:prstGeom prst="rect">
            <a:avLst/>
          </a:prstGeom>
          <a:noFill/>
          <a:ln>
            <a:noFill/>
          </a:ln>
        </p:spPr>
        <p:txBody>
          <a:bodyPr anchorCtr="0" anchor="ctr" bIns="232725" lIns="232725" spcFirstLastPara="1" rIns="232725" wrap="square" tIns="232725">
            <a:noAutofit/>
          </a:bodyPr>
          <a:lstStyle/>
          <a:p>
            <a:pPr indent="0" lvl="0" marL="0" marR="0" rtl="0" algn="ctr">
              <a:lnSpc>
                <a:spcPct val="100000"/>
              </a:lnSpc>
              <a:spcBef>
                <a:spcPts val="0"/>
              </a:spcBef>
              <a:spcAft>
                <a:spcPts val="0"/>
              </a:spcAft>
              <a:buClr>
                <a:srgbClr val="000000"/>
              </a:buClr>
              <a:buSzPts val="2900"/>
              <a:buFont typeface="Arial"/>
              <a:buNone/>
            </a:pPr>
            <a:r>
              <a:rPr b="0" i="0" lang="en" sz="2400" u="none" cap="none" strike="noStrike">
                <a:solidFill>
                  <a:srgbClr val="FFFFFF"/>
                </a:solidFill>
                <a:latin typeface="Comfortaa"/>
                <a:ea typeface="Comfortaa"/>
                <a:cs typeface="Comfortaa"/>
                <a:sym typeface="Comfortaa"/>
              </a:rPr>
              <a:t>1 an de 5 fruits/jour, local et de saison</a:t>
            </a:r>
            <a:endParaRPr b="0" i="0" sz="2400" u="none" cap="none" strike="noStrike">
              <a:solidFill>
                <a:srgbClr val="FFFFFF"/>
              </a:solidFill>
              <a:latin typeface="Comfortaa"/>
              <a:ea typeface="Comfortaa"/>
              <a:cs typeface="Comfortaa"/>
              <a:sym typeface="Comfortaa"/>
            </a:endParaRPr>
          </a:p>
        </p:txBody>
      </p:sp>
      <p:sp>
        <p:nvSpPr>
          <p:cNvPr id="446" name="Google Shape;446;p47"/>
          <p:cNvSpPr/>
          <p:nvPr/>
        </p:nvSpPr>
        <p:spPr>
          <a:xfrm rot="3088964">
            <a:off x="924340" y="1920509"/>
            <a:ext cx="2259212" cy="1691117"/>
          </a:xfrm>
          <a:custGeom>
            <a:rect b="b" l="l" r="r" t="t"/>
            <a:pathLst>
              <a:path extrusionOk="0" h="514381" w="738470">
                <a:moveTo>
                  <a:pt x="378342" y="19052"/>
                </a:moveTo>
                <a:cubicBezTo>
                  <a:pt x="421387" y="18790"/>
                  <a:pt x="458448" y="49377"/>
                  <a:pt x="466353" y="91690"/>
                </a:cubicBezTo>
                <a:cubicBezTo>
                  <a:pt x="466353" y="91756"/>
                  <a:pt x="466439" y="91794"/>
                  <a:pt x="466496" y="91747"/>
                </a:cubicBezTo>
                <a:cubicBezTo>
                  <a:pt x="482496" y="79619"/>
                  <a:pt x="502007" y="73026"/>
                  <a:pt x="522084" y="72964"/>
                </a:cubicBezTo>
                <a:cubicBezTo>
                  <a:pt x="571642" y="73121"/>
                  <a:pt x="611773" y="113265"/>
                  <a:pt x="611914" y="162822"/>
                </a:cubicBezTo>
                <a:cubicBezTo>
                  <a:pt x="611963" y="169750"/>
                  <a:pt x="611072" y="176652"/>
                  <a:pt x="609267" y="183339"/>
                </a:cubicBezTo>
                <a:cubicBezTo>
                  <a:pt x="609255" y="183391"/>
                  <a:pt x="609287" y="183442"/>
                  <a:pt x="609338" y="183454"/>
                </a:cubicBezTo>
                <a:cubicBezTo>
                  <a:pt x="609352" y="183456"/>
                  <a:pt x="609367" y="183456"/>
                  <a:pt x="609381" y="183454"/>
                </a:cubicBezTo>
                <a:cubicBezTo>
                  <a:pt x="616454" y="181597"/>
                  <a:pt x="623747" y="180706"/>
                  <a:pt x="631060" y="180806"/>
                </a:cubicBezTo>
                <a:cubicBezTo>
                  <a:pt x="680682" y="181525"/>
                  <a:pt x="720326" y="222335"/>
                  <a:pt x="719607" y="271957"/>
                </a:cubicBezTo>
                <a:cubicBezTo>
                  <a:pt x="718896" y="321021"/>
                  <a:pt x="678957" y="360442"/>
                  <a:pt x="629888" y="360514"/>
                </a:cubicBezTo>
                <a:cubicBezTo>
                  <a:pt x="617543" y="360179"/>
                  <a:pt x="605380" y="357452"/>
                  <a:pt x="594074" y="352484"/>
                </a:cubicBezTo>
                <a:cubicBezTo>
                  <a:pt x="594032" y="352463"/>
                  <a:pt x="593980" y="352479"/>
                  <a:pt x="593959" y="352522"/>
                </a:cubicBezTo>
                <a:cubicBezTo>
                  <a:pt x="593951" y="352537"/>
                  <a:pt x="593948" y="352554"/>
                  <a:pt x="593950" y="352570"/>
                </a:cubicBezTo>
                <a:lnTo>
                  <a:pt x="593950" y="358628"/>
                </a:lnTo>
                <a:cubicBezTo>
                  <a:pt x="594340" y="406003"/>
                  <a:pt x="558340" y="445763"/>
                  <a:pt x="511159" y="450068"/>
                </a:cubicBezTo>
                <a:cubicBezTo>
                  <a:pt x="480332" y="452598"/>
                  <a:pt x="450434" y="438785"/>
                  <a:pt x="432378" y="413673"/>
                </a:cubicBezTo>
                <a:cubicBezTo>
                  <a:pt x="432348" y="413636"/>
                  <a:pt x="432294" y="413630"/>
                  <a:pt x="432257" y="413659"/>
                </a:cubicBezTo>
                <a:cubicBezTo>
                  <a:pt x="432239" y="413675"/>
                  <a:pt x="432227" y="413697"/>
                  <a:pt x="432225" y="413720"/>
                </a:cubicBezTo>
                <a:cubicBezTo>
                  <a:pt x="427544" y="463222"/>
                  <a:pt x="383620" y="499556"/>
                  <a:pt x="334119" y="494874"/>
                </a:cubicBezTo>
                <a:cubicBezTo>
                  <a:pt x="287947" y="490508"/>
                  <a:pt x="252648" y="451782"/>
                  <a:pt x="252565" y="405405"/>
                </a:cubicBezTo>
                <a:cubicBezTo>
                  <a:pt x="252557" y="402163"/>
                  <a:pt x="252845" y="398927"/>
                  <a:pt x="253422" y="395737"/>
                </a:cubicBezTo>
                <a:cubicBezTo>
                  <a:pt x="253443" y="395700"/>
                  <a:pt x="253431" y="395653"/>
                  <a:pt x="253393" y="395632"/>
                </a:cubicBezTo>
                <a:cubicBezTo>
                  <a:pt x="253356" y="395611"/>
                  <a:pt x="253310" y="395624"/>
                  <a:pt x="253289" y="395661"/>
                </a:cubicBezTo>
                <a:cubicBezTo>
                  <a:pt x="214334" y="425871"/>
                  <a:pt x="158265" y="418783"/>
                  <a:pt x="128055" y="379829"/>
                </a:cubicBezTo>
                <a:cubicBezTo>
                  <a:pt x="117682" y="366455"/>
                  <a:pt x="111326" y="350407"/>
                  <a:pt x="109728" y="333558"/>
                </a:cubicBezTo>
                <a:lnTo>
                  <a:pt x="108823" y="333558"/>
                </a:lnTo>
                <a:cubicBezTo>
                  <a:pt x="59196" y="333486"/>
                  <a:pt x="19022" y="293197"/>
                  <a:pt x="19095" y="243569"/>
                </a:cubicBezTo>
                <a:cubicBezTo>
                  <a:pt x="19166" y="194500"/>
                  <a:pt x="58587" y="154560"/>
                  <a:pt x="107651" y="153850"/>
                </a:cubicBezTo>
                <a:cubicBezTo>
                  <a:pt x="114964" y="153749"/>
                  <a:pt x="122257" y="154640"/>
                  <a:pt x="129330" y="156498"/>
                </a:cubicBezTo>
                <a:cubicBezTo>
                  <a:pt x="129387" y="156509"/>
                  <a:pt x="129443" y="156473"/>
                  <a:pt x="129454" y="156417"/>
                </a:cubicBezTo>
                <a:cubicBezTo>
                  <a:pt x="129457" y="156403"/>
                  <a:pt x="129457" y="156388"/>
                  <a:pt x="129454" y="156374"/>
                </a:cubicBezTo>
                <a:cubicBezTo>
                  <a:pt x="127862" y="150292"/>
                  <a:pt x="126977" y="144047"/>
                  <a:pt x="126816" y="137762"/>
                </a:cubicBezTo>
                <a:cubicBezTo>
                  <a:pt x="125612" y="88328"/>
                  <a:pt x="164710" y="47277"/>
                  <a:pt x="214145" y="46074"/>
                </a:cubicBezTo>
                <a:cubicBezTo>
                  <a:pt x="245020" y="45322"/>
                  <a:pt x="274103" y="60536"/>
                  <a:pt x="291093" y="86327"/>
                </a:cubicBezTo>
                <a:cubicBezTo>
                  <a:pt x="291115" y="86369"/>
                  <a:pt x="291167" y="86386"/>
                  <a:pt x="291209" y="86364"/>
                </a:cubicBezTo>
                <a:cubicBezTo>
                  <a:pt x="291225" y="86356"/>
                  <a:pt x="291237" y="86343"/>
                  <a:pt x="291246" y="86327"/>
                </a:cubicBezTo>
                <a:cubicBezTo>
                  <a:pt x="302001" y="46971"/>
                  <a:pt x="337546" y="19515"/>
                  <a:pt x="378342" y="19052"/>
                </a:cubicBezTo>
                <a:moveTo>
                  <a:pt x="378342" y="2"/>
                </a:moveTo>
                <a:cubicBezTo>
                  <a:pt x="340553" y="258"/>
                  <a:pt x="305555" y="19944"/>
                  <a:pt x="285712" y="52104"/>
                </a:cubicBezTo>
                <a:cubicBezTo>
                  <a:pt x="266344" y="35888"/>
                  <a:pt x="241897" y="26988"/>
                  <a:pt x="216636" y="26958"/>
                </a:cubicBezTo>
                <a:cubicBezTo>
                  <a:pt x="156937" y="27032"/>
                  <a:pt x="108398" y="75104"/>
                  <a:pt x="107747" y="134800"/>
                </a:cubicBezTo>
                <a:cubicBezTo>
                  <a:pt x="47596" y="135447"/>
                  <a:pt x="-641" y="184733"/>
                  <a:pt x="6" y="244884"/>
                </a:cubicBezTo>
                <a:cubicBezTo>
                  <a:pt x="585" y="298655"/>
                  <a:pt x="40318" y="343956"/>
                  <a:pt x="93554" y="351541"/>
                </a:cubicBezTo>
                <a:cubicBezTo>
                  <a:pt x="108090" y="409533"/>
                  <a:pt x="166885" y="444761"/>
                  <a:pt x="224877" y="430226"/>
                </a:cubicBezTo>
                <a:cubicBezTo>
                  <a:pt x="228522" y="429313"/>
                  <a:pt x="232117" y="428210"/>
                  <a:pt x="235648" y="426922"/>
                </a:cubicBezTo>
                <a:cubicBezTo>
                  <a:pt x="247596" y="485964"/>
                  <a:pt x="305144" y="524141"/>
                  <a:pt x="364184" y="512194"/>
                </a:cubicBezTo>
                <a:cubicBezTo>
                  <a:pt x="398689" y="505212"/>
                  <a:pt x="427702" y="482005"/>
                  <a:pt x="442093" y="449877"/>
                </a:cubicBezTo>
                <a:cubicBezTo>
                  <a:pt x="460225" y="462694"/>
                  <a:pt x="481907" y="469527"/>
                  <a:pt x="504111" y="469423"/>
                </a:cubicBezTo>
                <a:cubicBezTo>
                  <a:pt x="557585" y="469358"/>
                  <a:pt x="603124" y="430527"/>
                  <a:pt x="611638" y="377735"/>
                </a:cubicBezTo>
                <a:cubicBezTo>
                  <a:pt x="617649" y="378928"/>
                  <a:pt x="623761" y="379541"/>
                  <a:pt x="629888" y="379564"/>
                </a:cubicBezTo>
                <a:cubicBezTo>
                  <a:pt x="690037" y="379384"/>
                  <a:pt x="738650" y="330478"/>
                  <a:pt x="738470" y="270329"/>
                </a:cubicBezTo>
                <a:cubicBezTo>
                  <a:pt x="738291" y="210855"/>
                  <a:pt x="690434" y="162521"/>
                  <a:pt x="630964" y="161756"/>
                </a:cubicBezTo>
                <a:cubicBezTo>
                  <a:pt x="630313" y="102063"/>
                  <a:pt x="581780" y="53994"/>
                  <a:pt x="522084" y="53914"/>
                </a:cubicBezTo>
                <a:cubicBezTo>
                  <a:pt x="506711" y="53939"/>
                  <a:pt x="491509" y="57154"/>
                  <a:pt x="477441" y="63353"/>
                </a:cubicBezTo>
                <a:cubicBezTo>
                  <a:pt x="459782" y="24549"/>
                  <a:pt x="420974" y="-260"/>
                  <a:pt x="378342" y="2"/>
                </a:cubicBezTo>
                <a:close/>
              </a:path>
            </a:pathLst>
          </a:custGeom>
          <a:solidFill>
            <a:srgbClr val="000000"/>
          </a:solidFill>
          <a:ln cap="flat" cmpd="sng" w="19050">
            <a:solidFill>
              <a:schemeClr val="dk1"/>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7" name="Google Shape;447;p47"/>
          <p:cNvSpPr/>
          <p:nvPr/>
        </p:nvSpPr>
        <p:spPr>
          <a:xfrm rot="3963539">
            <a:off x="1491148" y="2013200"/>
            <a:ext cx="2000382" cy="1385768"/>
          </a:xfrm>
          <a:custGeom>
            <a:rect b="b" l="l" r="r" t="t"/>
            <a:pathLst>
              <a:path extrusionOk="0" h="504825" w="742950">
                <a:moveTo>
                  <a:pt x="647700" y="171450"/>
                </a:moveTo>
                <a:cubicBezTo>
                  <a:pt x="640080" y="171450"/>
                  <a:pt x="633413" y="172403"/>
                  <a:pt x="625793" y="174308"/>
                </a:cubicBezTo>
                <a:cubicBezTo>
                  <a:pt x="627698" y="167640"/>
                  <a:pt x="628650" y="160020"/>
                  <a:pt x="628650" y="152400"/>
                </a:cubicBezTo>
                <a:cubicBezTo>
                  <a:pt x="628650" y="100013"/>
                  <a:pt x="585788" y="57150"/>
                  <a:pt x="533400" y="57150"/>
                </a:cubicBezTo>
                <a:cubicBezTo>
                  <a:pt x="511493" y="57150"/>
                  <a:pt x="490538" y="64770"/>
                  <a:pt x="474345" y="77153"/>
                </a:cubicBezTo>
                <a:cubicBezTo>
                  <a:pt x="466725" y="33338"/>
                  <a:pt x="427673" y="0"/>
                  <a:pt x="381000" y="0"/>
                </a:cubicBezTo>
                <a:cubicBezTo>
                  <a:pt x="337185" y="0"/>
                  <a:pt x="300038" y="30480"/>
                  <a:pt x="288608" y="71438"/>
                </a:cubicBezTo>
                <a:cubicBezTo>
                  <a:pt x="271463" y="45720"/>
                  <a:pt x="242888" y="28575"/>
                  <a:pt x="209550" y="28575"/>
                </a:cubicBezTo>
                <a:cubicBezTo>
                  <a:pt x="157163" y="28575"/>
                  <a:pt x="114300" y="71438"/>
                  <a:pt x="114300" y="123825"/>
                </a:cubicBezTo>
                <a:cubicBezTo>
                  <a:pt x="114300" y="131445"/>
                  <a:pt x="115253" y="138113"/>
                  <a:pt x="117157" y="145733"/>
                </a:cubicBezTo>
                <a:cubicBezTo>
                  <a:pt x="109538" y="143828"/>
                  <a:pt x="102870" y="142875"/>
                  <a:pt x="95250" y="142875"/>
                </a:cubicBezTo>
                <a:cubicBezTo>
                  <a:pt x="42863" y="142875"/>
                  <a:pt x="0" y="185738"/>
                  <a:pt x="0" y="238125"/>
                </a:cubicBezTo>
                <a:cubicBezTo>
                  <a:pt x="0" y="290513"/>
                  <a:pt x="42863" y="333375"/>
                  <a:pt x="95250" y="333375"/>
                </a:cubicBezTo>
                <a:cubicBezTo>
                  <a:pt x="95250" y="333375"/>
                  <a:pt x="95250" y="333375"/>
                  <a:pt x="96203" y="333375"/>
                </a:cubicBezTo>
                <a:cubicBezTo>
                  <a:pt x="100965" y="381953"/>
                  <a:pt x="141923" y="419100"/>
                  <a:pt x="190500" y="419100"/>
                </a:cubicBezTo>
                <a:cubicBezTo>
                  <a:pt x="212408" y="419100"/>
                  <a:pt x="232410" y="411480"/>
                  <a:pt x="248602" y="399098"/>
                </a:cubicBezTo>
                <a:cubicBezTo>
                  <a:pt x="248602" y="401955"/>
                  <a:pt x="247650" y="405765"/>
                  <a:pt x="247650" y="409575"/>
                </a:cubicBezTo>
                <a:cubicBezTo>
                  <a:pt x="247650" y="461963"/>
                  <a:pt x="290513" y="504825"/>
                  <a:pt x="342900" y="504825"/>
                </a:cubicBezTo>
                <a:cubicBezTo>
                  <a:pt x="392430" y="504825"/>
                  <a:pt x="433388" y="466725"/>
                  <a:pt x="438150" y="418148"/>
                </a:cubicBezTo>
                <a:cubicBezTo>
                  <a:pt x="455295" y="441960"/>
                  <a:pt x="482918" y="457200"/>
                  <a:pt x="514350" y="457200"/>
                </a:cubicBezTo>
                <a:cubicBezTo>
                  <a:pt x="566738" y="457200"/>
                  <a:pt x="609600" y="414338"/>
                  <a:pt x="609600" y="361950"/>
                </a:cubicBezTo>
                <a:cubicBezTo>
                  <a:pt x="609600" y="359093"/>
                  <a:pt x="609600" y="356235"/>
                  <a:pt x="609600" y="353378"/>
                </a:cubicBezTo>
                <a:cubicBezTo>
                  <a:pt x="621030" y="358140"/>
                  <a:pt x="634365" y="361950"/>
                  <a:pt x="647700" y="361950"/>
                </a:cubicBezTo>
                <a:cubicBezTo>
                  <a:pt x="700088" y="361950"/>
                  <a:pt x="742950" y="319088"/>
                  <a:pt x="742950" y="266700"/>
                </a:cubicBezTo>
                <a:cubicBezTo>
                  <a:pt x="742950" y="214313"/>
                  <a:pt x="700088" y="171450"/>
                  <a:pt x="647700" y="171450"/>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448" name="Google Shape;448;p47"/>
          <p:cNvGrpSpPr/>
          <p:nvPr/>
        </p:nvGrpSpPr>
        <p:grpSpPr>
          <a:xfrm rot="1865333">
            <a:off x="317697" y="3166787"/>
            <a:ext cx="2819471" cy="731321"/>
            <a:chOff x="647701" y="3183709"/>
            <a:chExt cx="3141109" cy="814748"/>
          </a:xfrm>
        </p:grpSpPr>
        <p:sp>
          <p:nvSpPr>
            <p:cNvPr id="449" name="Google Shape;449;p47"/>
            <p:cNvSpPr/>
            <p:nvPr/>
          </p:nvSpPr>
          <p:spPr>
            <a:xfrm rot="-5400000">
              <a:off x="818758" y="3239735"/>
              <a:ext cx="574443" cy="645544"/>
            </a:xfrm>
            <a:prstGeom prst="heart">
              <a:avLst/>
            </a:prstGeom>
            <a:solidFill>
              <a:schemeClr val="lt1"/>
            </a:solidFill>
            <a:ln cap="flat" cmpd="sng" w="762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450" name="Google Shape;450;p47"/>
            <p:cNvSpPr/>
            <p:nvPr/>
          </p:nvSpPr>
          <p:spPr>
            <a:xfrm>
              <a:off x="647701" y="3436863"/>
              <a:ext cx="621425" cy="253913"/>
            </a:xfrm>
            <a:custGeom>
              <a:rect b="b" l="l" r="r" t="t"/>
              <a:pathLst>
                <a:path extrusionOk="0" h="38557" w="21760">
                  <a:moveTo>
                    <a:pt x="3809" y="324"/>
                  </a:moveTo>
                  <a:cubicBezTo>
                    <a:pt x="6830" y="-1476"/>
                    <a:pt x="14205" y="4663"/>
                    <a:pt x="18125" y="8279"/>
                  </a:cubicBezTo>
                  <a:cubicBezTo>
                    <a:pt x="22045" y="11895"/>
                    <a:pt x="21600" y="13114"/>
                    <a:pt x="21600" y="19079"/>
                  </a:cubicBezTo>
                  <a:cubicBezTo>
                    <a:pt x="21600" y="25044"/>
                    <a:pt x="22897" y="26986"/>
                    <a:pt x="18125" y="29879"/>
                  </a:cubicBezTo>
                  <a:lnTo>
                    <a:pt x="3809" y="38557"/>
                  </a:lnTo>
                  <a:cubicBezTo>
                    <a:pt x="1890" y="38557"/>
                    <a:pt x="0" y="25451"/>
                    <a:pt x="0" y="19079"/>
                  </a:cubicBezTo>
                  <a:cubicBezTo>
                    <a:pt x="0" y="12707"/>
                    <a:pt x="1890" y="324"/>
                    <a:pt x="3809" y="324"/>
                  </a:cubicBezTo>
                  <a:close/>
                </a:path>
              </a:pathLst>
            </a:custGeom>
            <a:solidFill>
              <a:schemeClr val="lt1"/>
            </a:solidFill>
            <a:ln cap="flat" cmpd="sng" w="762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451" name="Google Shape;451;p47"/>
            <p:cNvSpPr/>
            <p:nvPr/>
          </p:nvSpPr>
          <p:spPr>
            <a:xfrm rot="-5400000">
              <a:off x="2100145" y="2309792"/>
              <a:ext cx="814748" cy="2562582"/>
            </a:xfrm>
            <a:custGeom>
              <a:rect b="b" l="l" r="r" t="t"/>
              <a:pathLst>
                <a:path extrusionOk="0" h="15454" w="10158">
                  <a:moveTo>
                    <a:pt x="85" y="3118"/>
                  </a:moveTo>
                  <a:cubicBezTo>
                    <a:pt x="615" y="932"/>
                    <a:pt x="2493" y="-28"/>
                    <a:pt x="5263" y="1"/>
                  </a:cubicBezTo>
                  <a:cubicBezTo>
                    <a:pt x="8033" y="30"/>
                    <a:pt x="9615" y="932"/>
                    <a:pt x="10085" y="3118"/>
                  </a:cubicBezTo>
                  <a:cubicBezTo>
                    <a:pt x="10555" y="5304"/>
                    <a:pt x="8636" y="11020"/>
                    <a:pt x="8085" y="13118"/>
                  </a:cubicBezTo>
                  <a:cubicBezTo>
                    <a:pt x="7534" y="15216"/>
                    <a:pt x="5938" y="15454"/>
                    <a:pt x="4938" y="15454"/>
                  </a:cubicBezTo>
                  <a:cubicBezTo>
                    <a:pt x="3938" y="15454"/>
                    <a:pt x="2519" y="15029"/>
                    <a:pt x="2085" y="13118"/>
                  </a:cubicBezTo>
                  <a:cubicBezTo>
                    <a:pt x="1651" y="11207"/>
                    <a:pt x="-445" y="5304"/>
                    <a:pt x="85" y="3118"/>
                  </a:cubicBezTo>
                  <a:close/>
                </a:path>
              </a:pathLst>
            </a:custGeom>
            <a:solidFill>
              <a:schemeClr val="lt1"/>
            </a:solidFill>
            <a:ln cap="flat" cmpd="sng" w="762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452" name="Google Shape;452;p47"/>
            <p:cNvSpPr/>
            <p:nvPr/>
          </p:nvSpPr>
          <p:spPr>
            <a:xfrm>
              <a:off x="1503628" y="3226594"/>
              <a:ext cx="56091" cy="323850"/>
            </a:xfrm>
            <a:custGeom>
              <a:rect b="b" l="l" r="r" t="t"/>
              <a:pathLst>
                <a:path extrusionOk="0" h="323850" w="56091">
                  <a:moveTo>
                    <a:pt x="56091" y="0"/>
                  </a:moveTo>
                  <a:cubicBezTo>
                    <a:pt x="33865" y="50403"/>
                    <a:pt x="11640" y="100806"/>
                    <a:pt x="3703" y="154781"/>
                  </a:cubicBezTo>
                  <a:cubicBezTo>
                    <a:pt x="-4234" y="208756"/>
                    <a:pt x="2116" y="266303"/>
                    <a:pt x="8466" y="323850"/>
                  </a:cubicBezTo>
                </a:path>
              </a:pathLst>
            </a:custGeom>
            <a:noFill/>
            <a:ln cap="flat" cmpd="sng" w="762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453" name="Google Shape;453;p47"/>
            <p:cNvSpPr/>
            <p:nvPr/>
          </p:nvSpPr>
          <p:spPr>
            <a:xfrm rot="-610511">
              <a:off x="1718372" y="3497602"/>
              <a:ext cx="45719" cy="500755"/>
            </a:xfrm>
            <a:custGeom>
              <a:rect b="b" l="l" r="r" t="t"/>
              <a:pathLst>
                <a:path extrusionOk="0" h="323850" w="56091">
                  <a:moveTo>
                    <a:pt x="56091" y="0"/>
                  </a:moveTo>
                  <a:cubicBezTo>
                    <a:pt x="33865" y="50403"/>
                    <a:pt x="11640" y="100806"/>
                    <a:pt x="3703" y="154781"/>
                  </a:cubicBezTo>
                  <a:cubicBezTo>
                    <a:pt x="-4234" y="208756"/>
                    <a:pt x="2116" y="266303"/>
                    <a:pt x="8466" y="323850"/>
                  </a:cubicBezTo>
                </a:path>
              </a:pathLst>
            </a:custGeom>
            <a:noFill/>
            <a:ln cap="flat" cmpd="sng" w="762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454" name="Google Shape;454;p47"/>
            <p:cNvSpPr/>
            <p:nvPr/>
          </p:nvSpPr>
          <p:spPr>
            <a:xfrm rot="-210805">
              <a:off x="1938043" y="3190604"/>
              <a:ext cx="45719" cy="500755"/>
            </a:xfrm>
            <a:custGeom>
              <a:rect b="b" l="l" r="r" t="t"/>
              <a:pathLst>
                <a:path extrusionOk="0" h="323850" w="56091">
                  <a:moveTo>
                    <a:pt x="56091" y="0"/>
                  </a:moveTo>
                  <a:cubicBezTo>
                    <a:pt x="33865" y="50403"/>
                    <a:pt x="11640" y="100806"/>
                    <a:pt x="3703" y="154781"/>
                  </a:cubicBezTo>
                  <a:cubicBezTo>
                    <a:pt x="-4234" y="208756"/>
                    <a:pt x="2116" y="266303"/>
                    <a:pt x="8466" y="323850"/>
                  </a:cubicBezTo>
                </a:path>
              </a:pathLst>
            </a:custGeom>
            <a:noFill/>
            <a:ln cap="flat" cmpd="sng" w="762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455" name="Google Shape;455;p47"/>
            <p:cNvSpPr/>
            <p:nvPr/>
          </p:nvSpPr>
          <p:spPr>
            <a:xfrm rot="-210805">
              <a:off x="2306814" y="3201454"/>
              <a:ext cx="55270" cy="681313"/>
            </a:xfrm>
            <a:custGeom>
              <a:rect b="b" l="l" r="r" t="t"/>
              <a:pathLst>
                <a:path extrusionOk="0" h="323850" w="56091">
                  <a:moveTo>
                    <a:pt x="56091" y="0"/>
                  </a:moveTo>
                  <a:cubicBezTo>
                    <a:pt x="33865" y="50403"/>
                    <a:pt x="11640" y="100806"/>
                    <a:pt x="3703" y="154781"/>
                  </a:cubicBezTo>
                  <a:cubicBezTo>
                    <a:pt x="-4234" y="208756"/>
                    <a:pt x="2116" y="266303"/>
                    <a:pt x="8466" y="323850"/>
                  </a:cubicBezTo>
                </a:path>
              </a:pathLst>
            </a:custGeom>
            <a:noFill/>
            <a:ln cap="flat" cmpd="sng" w="762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456" name="Google Shape;456;p47"/>
            <p:cNvSpPr/>
            <p:nvPr/>
          </p:nvSpPr>
          <p:spPr>
            <a:xfrm rot="-774413">
              <a:off x="2470588" y="3592866"/>
              <a:ext cx="54205" cy="338005"/>
            </a:xfrm>
            <a:custGeom>
              <a:rect b="b" l="l" r="r" t="t"/>
              <a:pathLst>
                <a:path extrusionOk="0" h="323850" w="56091">
                  <a:moveTo>
                    <a:pt x="56091" y="0"/>
                  </a:moveTo>
                  <a:cubicBezTo>
                    <a:pt x="33865" y="50403"/>
                    <a:pt x="11640" y="100806"/>
                    <a:pt x="3703" y="154781"/>
                  </a:cubicBezTo>
                  <a:cubicBezTo>
                    <a:pt x="-4234" y="208756"/>
                    <a:pt x="2116" y="266303"/>
                    <a:pt x="8466" y="323850"/>
                  </a:cubicBezTo>
                </a:path>
              </a:pathLst>
            </a:custGeom>
            <a:noFill/>
            <a:ln cap="flat" cmpd="sng" w="762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457" name="Google Shape;457;p47"/>
            <p:cNvSpPr/>
            <p:nvPr/>
          </p:nvSpPr>
          <p:spPr>
            <a:xfrm rot="-774413">
              <a:off x="2982769" y="3303653"/>
              <a:ext cx="54205" cy="338005"/>
            </a:xfrm>
            <a:custGeom>
              <a:rect b="b" l="l" r="r" t="t"/>
              <a:pathLst>
                <a:path extrusionOk="0" h="323850" w="56091">
                  <a:moveTo>
                    <a:pt x="56091" y="0"/>
                  </a:moveTo>
                  <a:cubicBezTo>
                    <a:pt x="33865" y="50403"/>
                    <a:pt x="11640" y="100806"/>
                    <a:pt x="3703" y="154781"/>
                  </a:cubicBezTo>
                  <a:cubicBezTo>
                    <a:pt x="-4234" y="208756"/>
                    <a:pt x="2116" y="266303"/>
                    <a:pt x="8466" y="323850"/>
                  </a:cubicBezTo>
                </a:path>
              </a:pathLst>
            </a:custGeom>
            <a:noFill/>
            <a:ln cap="flat" cmpd="sng" w="762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458" name="Google Shape;458;p47"/>
            <p:cNvSpPr/>
            <p:nvPr/>
          </p:nvSpPr>
          <p:spPr>
            <a:xfrm rot="-774413">
              <a:off x="3268422" y="3367266"/>
              <a:ext cx="54205" cy="338005"/>
            </a:xfrm>
            <a:custGeom>
              <a:rect b="b" l="l" r="r" t="t"/>
              <a:pathLst>
                <a:path extrusionOk="0" h="323850" w="56091">
                  <a:moveTo>
                    <a:pt x="56091" y="0"/>
                  </a:moveTo>
                  <a:cubicBezTo>
                    <a:pt x="33865" y="50403"/>
                    <a:pt x="11640" y="100806"/>
                    <a:pt x="3703" y="154781"/>
                  </a:cubicBezTo>
                  <a:cubicBezTo>
                    <a:pt x="-4234" y="208756"/>
                    <a:pt x="2116" y="266303"/>
                    <a:pt x="8466" y="323850"/>
                  </a:cubicBezTo>
                </a:path>
              </a:pathLst>
            </a:custGeom>
            <a:noFill/>
            <a:ln cap="flat" cmpd="sng" w="762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grpSp>
      <p:sp>
        <p:nvSpPr>
          <p:cNvPr id="459" name="Google Shape;459;p47"/>
          <p:cNvSpPr/>
          <p:nvPr/>
        </p:nvSpPr>
        <p:spPr>
          <a:xfrm rot="3947260">
            <a:off x="1477771" y="2000084"/>
            <a:ext cx="2027135" cy="1412000"/>
          </a:xfrm>
          <a:custGeom>
            <a:rect b="b" l="l" r="r" t="t"/>
            <a:pathLst>
              <a:path extrusionOk="0" h="514381" w="738470">
                <a:moveTo>
                  <a:pt x="378342" y="19052"/>
                </a:moveTo>
                <a:cubicBezTo>
                  <a:pt x="421387" y="18790"/>
                  <a:pt x="458448" y="49377"/>
                  <a:pt x="466353" y="91690"/>
                </a:cubicBezTo>
                <a:cubicBezTo>
                  <a:pt x="466353" y="91756"/>
                  <a:pt x="466439" y="91794"/>
                  <a:pt x="466496" y="91747"/>
                </a:cubicBezTo>
                <a:cubicBezTo>
                  <a:pt x="482496" y="79619"/>
                  <a:pt x="502007" y="73026"/>
                  <a:pt x="522084" y="72964"/>
                </a:cubicBezTo>
                <a:cubicBezTo>
                  <a:pt x="571642" y="73121"/>
                  <a:pt x="611773" y="113265"/>
                  <a:pt x="611914" y="162822"/>
                </a:cubicBezTo>
                <a:cubicBezTo>
                  <a:pt x="611963" y="169750"/>
                  <a:pt x="611072" y="176652"/>
                  <a:pt x="609267" y="183339"/>
                </a:cubicBezTo>
                <a:cubicBezTo>
                  <a:pt x="609255" y="183391"/>
                  <a:pt x="609287" y="183442"/>
                  <a:pt x="609338" y="183454"/>
                </a:cubicBezTo>
                <a:cubicBezTo>
                  <a:pt x="609352" y="183456"/>
                  <a:pt x="609367" y="183456"/>
                  <a:pt x="609381" y="183454"/>
                </a:cubicBezTo>
                <a:cubicBezTo>
                  <a:pt x="616454" y="181597"/>
                  <a:pt x="623747" y="180706"/>
                  <a:pt x="631060" y="180806"/>
                </a:cubicBezTo>
                <a:cubicBezTo>
                  <a:pt x="680682" y="181525"/>
                  <a:pt x="720326" y="222335"/>
                  <a:pt x="719607" y="271957"/>
                </a:cubicBezTo>
                <a:cubicBezTo>
                  <a:pt x="718896" y="321021"/>
                  <a:pt x="678957" y="360442"/>
                  <a:pt x="629888" y="360514"/>
                </a:cubicBezTo>
                <a:cubicBezTo>
                  <a:pt x="617543" y="360179"/>
                  <a:pt x="605380" y="357452"/>
                  <a:pt x="594074" y="352484"/>
                </a:cubicBezTo>
                <a:cubicBezTo>
                  <a:pt x="594032" y="352463"/>
                  <a:pt x="593980" y="352479"/>
                  <a:pt x="593959" y="352522"/>
                </a:cubicBezTo>
                <a:cubicBezTo>
                  <a:pt x="593951" y="352537"/>
                  <a:pt x="593948" y="352554"/>
                  <a:pt x="593950" y="352570"/>
                </a:cubicBezTo>
                <a:lnTo>
                  <a:pt x="593950" y="358628"/>
                </a:lnTo>
                <a:cubicBezTo>
                  <a:pt x="594340" y="406003"/>
                  <a:pt x="558340" y="445763"/>
                  <a:pt x="511159" y="450068"/>
                </a:cubicBezTo>
                <a:cubicBezTo>
                  <a:pt x="480332" y="452598"/>
                  <a:pt x="450434" y="438785"/>
                  <a:pt x="432378" y="413673"/>
                </a:cubicBezTo>
                <a:cubicBezTo>
                  <a:pt x="432348" y="413636"/>
                  <a:pt x="432294" y="413630"/>
                  <a:pt x="432257" y="413659"/>
                </a:cubicBezTo>
                <a:cubicBezTo>
                  <a:pt x="432239" y="413675"/>
                  <a:pt x="432227" y="413697"/>
                  <a:pt x="432225" y="413720"/>
                </a:cubicBezTo>
                <a:cubicBezTo>
                  <a:pt x="427544" y="463222"/>
                  <a:pt x="383620" y="499556"/>
                  <a:pt x="334119" y="494874"/>
                </a:cubicBezTo>
                <a:cubicBezTo>
                  <a:pt x="287947" y="490508"/>
                  <a:pt x="252648" y="451782"/>
                  <a:pt x="252565" y="405405"/>
                </a:cubicBezTo>
                <a:cubicBezTo>
                  <a:pt x="252557" y="402163"/>
                  <a:pt x="252845" y="398927"/>
                  <a:pt x="253422" y="395737"/>
                </a:cubicBezTo>
                <a:cubicBezTo>
                  <a:pt x="253443" y="395700"/>
                  <a:pt x="253431" y="395653"/>
                  <a:pt x="253393" y="395632"/>
                </a:cubicBezTo>
                <a:cubicBezTo>
                  <a:pt x="253356" y="395611"/>
                  <a:pt x="253310" y="395624"/>
                  <a:pt x="253289" y="395661"/>
                </a:cubicBezTo>
                <a:cubicBezTo>
                  <a:pt x="214334" y="425871"/>
                  <a:pt x="158265" y="418783"/>
                  <a:pt x="128055" y="379829"/>
                </a:cubicBezTo>
                <a:cubicBezTo>
                  <a:pt x="117682" y="366455"/>
                  <a:pt x="111326" y="350407"/>
                  <a:pt x="109728" y="333558"/>
                </a:cubicBezTo>
                <a:lnTo>
                  <a:pt x="108823" y="333558"/>
                </a:lnTo>
                <a:cubicBezTo>
                  <a:pt x="59196" y="333486"/>
                  <a:pt x="19022" y="293197"/>
                  <a:pt x="19095" y="243569"/>
                </a:cubicBezTo>
                <a:cubicBezTo>
                  <a:pt x="19166" y="194500"/>
                  <a:pt x="58587" y="154560"/>
                  <a:pt x="107651" y="153850"/>
                </a:cubicBezTo>
                <a:cubicBezTo>
                  <a:pt x="114964" y="153749"/>
                  <a:pt x="122257" y="154640"/>
                  <a:pt x="129330" y="156498"/>
                </a:cubicBezTo>
                <a:cubicBezTo>
                  <a:pt x="129387" y="156509"/>
                  <a:pt x="129443" y="156473"/>
                  <a:pt x="129454" y="156417"/>
                </a:cubicBezTo>
                <a:cubicBezTo>
                  <a:pt x="129457" y="156403"/>
                  <a:pt x="129457" y="156388"/>
                  <a:pt x="129454" y="156374"/>
                </a:cubicBezTo>
                <a:cubicBezTo>
                  <a:pt x="127862" y="150292"/>
                  <a:pt x="126977" y="144047"/>
                  <a:pt x="126816" y="137762"/>
                </a:cubicBezTo>
                <a:cubicBezTo>
                  <a:pt x="125612" y="88328"/>
                  <a:pt x="164710" y="47277"/>
                  <a:pt x="214145" y="46074"/>
                </a:cubicBezTo>
                <a:cubicBezTo>
                  <a:pt x="245020" y="45322"/>
                  <a:pt x="274103" y="60536"/>
                  <a:pt x="291093" y="86327"/>
                </a:cubicBezTo>
                <a:cubicBezTo>
                  <a:pt x="291115" y="86369"/>
                  <a:pt x="291167" y="86386"/>
                  <a:pt x="291209" y="86364"/>
                </a:cubicBezTo>
                <a:cubicBezTo>
                  <a:pt x="291225" y="86356"/>
                  <a:pt x="291237" y="86343"/>
                  <a:pt x="291246" y="86327"/>
                </a:cubicBezTo>
                <a:cubicBezTo>
                  <a:pt x="302001" y="46971"/>
                  <a:pt x="337546" y="19515"/>
                  <a:pt x="378342" y="19052"/>
                </a:cubicBezTo>
                <a:moveTo>
                  <a:pt x="378342" y="2"/>
                </a:moveTo>
                <a:cubicBezTo>
                  <a:pt x="340553" y="258"/>
                  <a:pt x="305555" y="19944"/>
                  <a:pt x="285712" y="52104"/>
                </a:cubicBezTo>
                <a:cubicBezTo>
                  <a:pt x="266344" y="35888"/>
                  <a:pt x="241897" y="26988"/>
                  <a:pt x="216636" y="26958"/>
                </a:cubicBezTo>
                <a:cubicBezTo>
                  <a:pt x="156937" y="27032"/>
                  <a:pt x="108398" y="75104"/>
                  <a:pt x="107747" y="134800"/>
                </a:cubicBezTo>
                <a:cubicBezTo>
                  <a:pt x="47596" y="135447"/>
                  <a:pt x="-641" y="184733"/>
                  <a:pt x="6" y="244884"/>
                </a:cubicBezTo>
                <a:cubicBezTo>
                  <a:pt x="585" y="298655"/>
                  <a:pt x="40318" y="343956"/>
                  <a:pt x="93554" y="351541"/>
                </a:cubicBezTo>
                <a:cubicBezTo>
                  <a:pt x="108090" y="409533"/>
                  <a:pt x="166885" y="444761"/>
                  <a:pt x="224877" y="430226"/>
                </a:cubicBezTo>
                <a:cubicBezTo>
                  <a:pt x="228522" y="429313"/>
                  <a:pt x="232117" y="428210"/>
                  <a:pt x="235648" y="426922"/>
                </a:cubicBezTo>
                <a:cubicBezTo>
                  <a:pt x="247596" y="485964"/>
                  <a:pt x="305144" y="524141"/>
                  <a:pt x="364184" y="512194"/>
                </a:cubicBezTo>
                <a:cubicBezTo>
                  <a:pt x="398689" y="505212"/>
                  <a:pt x="427702" y="482005"/>
                  <a:pt x="442093" y="449877"/>
                </a:cubicBezTo>
                <a:cubicBezTo>
                  <a:pt x="460225" y="462694"/>
                  <a:pt x="481907" y="469527"/>
                  <a:pt x="504111" y="469423"/>
                </a:cubicBezTo>
                <a:cubicBezTo>
                  <a:pt x="557585" y="469358"/>
                  <a:pt x="603124" y="430527"/>
                  <a:pt x="611638" y="377735"/>
                </a:cubicBezTo>
                <a:cubicBezTo>
                  <a:pt x="617649" y="378928"/>
                  <a:pt x="623761" y="379541"/>
                  <a:pt x="629888" y="379564"/>
                </a:cubicBezTo>
                <a:cubicBezTo>
                  <a:pt x="690037" y="379384"/>
                  <a:pt x="738650" y="330478"/>
                  <a:pt x="738470" y="270329"/>
                </a:cubicBezTo>
                <a:cubicBezTo>
                  <a:pt x="738291" y="210855"/>
                  <a:pt x="690434" y="162521"/>
                  <a:pt x="630964" y="161756"/>
                </a:cubicBezTo>
                <a:cubicBezTo>
                  <a:pt x="630313" y="102063"/>
                  <a:pt x="581780" y="53994"/>
                  <a:pt x="522084" y="53914"/>
                </a:cubicBezTo>
                <a:cubicBezTo>
                  <a:pt x="506711" y="53939"/>
                  <a:pt x="491509" y="57154"/>
                  <a:pt x="477441" y="63353"/>
                </a:cubicBezTo>
                <a:cubicBezTo>
                  <a:pt x="459782" y="24549"/>
                  <a:pt x="420974" y="-260"/>
                  <a:pt x="378342" y="2"/>
                </a:cubicBezTo>
                <a:close/>
              </a:path>
            </a:pathLst>
          </a:custGeom>
          <a:solidFill>
            <a:srgbClr val="000000"/>
          </a:solidFill>
          <a:ln cap="flat" cmpd="sng" w="19050">
            <a:solidFill>
              <a:schemeClr val="dk1"/>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460" name="Google Shape;460;p47"/>
          <p:cNvGrpSpPr/>
          <p:nvPr/>
        </p:nvGrpSpPr>
        <p:grpSpPr>
          <a:xfrm>
            <a:off x="2136242" y="2092770"/>
            <a:ext cx="929739" cy="1542648"/>
            <a:chOff x="3190875" y="1354931"/>
            <a:chExt cx="338697" cy="561975"/>
          </a:xfrm>
        </p:grpSpPr>
        <p:sp>
          <p:nvSpPr>
            <p:cNvPr id="461" name="Google Shape;461;p47"/>
            <p:cNvSpPr/>
            <p:nvPr/>
          </p:nvSpPr>
          <p:spPr>
            <a:xfrm>
              <a:off x="3231356" y="1354931"/>
              <a:ext cx="208360" cy="561975"/>
            </a:xfrm>
            <a:custGeom>
              <a:rect b="b" l="l" r="r" t="t"/>
              <a:pathLst>
                <a:path extrusionOk="0" h="561975" w="208360">
                  <a:moveTo>
                    <a:pt x="0" y="0"/>
                  </a:moveTo>
                  <a:cubicBezTo>
                    <a:pt x="53479" y="90686"/>
                    <a:pt x="106958" y="181373"/>
                    <a:pt x="141685" y="275035"/>
                  </a:cubicBezTo>
                  <a:cubicBezTo>
                    <a:pt x="176412" y="368698"/>
                    <a:pt x="192386" y="465336"/>
                    <a:pt x="208360" y="561975"/>
                  </a:cubicBezTo>
                </a:path>
              </a:pathLst>
            </a:custGeom>
            <a:noFill/>
            <a:ln cap="flat" cmpd="sng" w="762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462" name="Google Shape;462;p47"/>
            <p:cNvSpPr/>
            <p:nvPr/>
          </p:nvSpPr>
          <p:spPr>
            <a:xfrm>
              <a:off x="3190875" y="1477048"/>
              <a:ext cx="120253" cy="23140"/>
            </a:xfrm>
            <a:custGeom>
              <a:rect b="b" l="l" r="r" t="t"/>
              <a:pathLst>
                <a:path extrusionOk="0" h="23140" w="120253">
                  <a:moveTo>
                    <a:pt x="0" y="2899"/>
                  </a:moveTo>
                  <a:cubicBezTo>
                    <a:pt x="23912" y="617"/>
                    <a:pt x="47824" y="-1665"/>
                    <a:pt x="67866" y="1708"/>
                  </a:cubicBezTo>
                  <a:cubicBezTo>
                    <a:pt x="87908" y="5081"/>
                    <a:pt x="104080" y="14110"/>
                    <a:pt x="120253" y="23140"/>
                  </a:cubicBezTo>
                </a:path>
              </a:pathLst>
            </a:custGeom>
            <a:noFill/>
            <a:ln cap="flat" cmpd="sng" w="762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463" name="Google Shape;463;p47"/>
            <p:cNvSpPr/>
            <p:nvPr/>
          </p:nvSpPr>
          <p:spPr>
            <a:xfrm>
              <a:off x="3190875" y="1593946"/>
              <a:ext cx="183951" cy="45719"/>
            </a:xfrm>
            <a:custGeom>
              <a:rect b="b" l="l" r="r" t="t"/>
              <a:pathLst>
                <a:path extrusionOk="0" h="23140" w="120253">
                  <a:moveTo>
                    <a:pt x="0" y="2899"/>
                  </a:moveTo>
                  <a:cubicBezTo>
                    <a:pt x="23912" y="617"/>
                    <a:pt x="47824" y="-1665"/>
                    <a:pt x="67866" y="1708"/>
                  </a:cubicBezTo>
                  <a:cubicBezTo>
                    <a:pt x="87908" y="5081"/>
                    <a:pt x="104080" y="14110"/>
                    <a:pt x="120253" y="23140"/>
                  </a:cubicBezTo>
                </a:path>
              </a:pathLst>
            </a:custGeom>
            <a:noFill/>
            <a:ln cap="flat" cmpd="sng" w="762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464" name="Google Shape;464;p47"/>
            <p:cNvSpPr/>
            <p:nvPr/>
          </p:nvSpPr>
          <p:spPr>
            <a:xfrm>
              <a:off x="3267075" y="1723233"/>
              <a:ext cx="148232" cy="45719"/>
            </a:xfrm>
            <a:custGeom>
              <a:rect b="b" l="l" r="r" t="t"/>
              <a:pathLst>
                <a:path extrusionOk="0" h="23140" w="120253">
                  <a:moveTo>
                    <a:pt x="0" y="2899"/>
                  </a:moveTo>
                  <a:cubicBezTo>
                    <a:pt x="23912" y="617"/>
                    <a:pt x="47824" y="-1665"/>
                    <a:pt x="67866" y="1708"/>
                  </a:cubicBezTo>
                  <a:cubicBezTo>
                    <a:pt x="87908" y="5081"/>
                    <a:pt x="104080" y="14110"/>
                    <a:pt x="120253" y="23140"/>
                  </a:cubicBezTo>
                </a:path>
              </a:pathLst>
            </a:custGeom>
            <a:noFill/>
            <a:ln cap="flat" cmpd="sng" w="762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465" name="Google Shape;465;p47"/>
            <p:cNvSpPr/>
            <p:nvPr/>
          </p:nvSpPr>
          <p:spPr>
            <a:xfrm flipH="1" rot="-1686412">
              <a:off x="3292784" y="1433475"/>
              <a:ext cx="121398" cy="47484"/>
            </a:xfrm>
            <a:custGeom>
              <a:rect b="b" l="l" r="r" t="t"/>
              <a:pathLst>
                <a:path extrusionOk="0" h="23140" w="120253">
                  <a:moveTo>
                    <a:pt x="0" y="2899"/>
                  </a:moveTo>
                  <a:cubicBezTo>
                    <a:pt x="23912" y="617"/>
                    <a:pt x="47824" y="-1665"/>
                    <a:pt x="67866" y="1708"/>
                  </a:cubicBezTo>
                  <a:cubicBezTo>
                    <a:pt x="87908" y="5081"/>
                    <a:pt x="104080" y="14110"/>
                    <a:pt x="120253" y="23140"/>
                  </a:cubicBezTo>
                </a:path>
              </a:pathLst>
            </a:custGeom>
            <a:noFill/>
            <a:ln cap="flat" cmpd="sng" w="762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466" name="Google Shape;466;p47"/>
            <p:cNvSpPr/>
            <p:nvPr/>
          </p:nvSpPr>
          <p:spPr>
            <a:xfrm flipH="1" rot="-1272625">
              <a:off x="3354451" y="1554939"/>
              <a:ext cx="161330" cy="61023"/>
            </a:xfrm>
            <a:custGeom>
              <a:rect b="b" l="l" r="r" t="t"/>
              <a:pathLst>
                <a:path extrusionOk="0" h="23140" w="120253">
                  <a:moveTo>
                    <a:pt x="0" y="2899"/>
                  </a:moveTo>
                  <a:cubicBezTo>
                    <a:pt x="23912" y="617"/>
                    <a:pt x="47824" y="-1665"/>
                    <a:pt x="67866" y="1708"/>
                  </a:cubicBezTo>
                  <a:cubicBezTo>
                    <a:pt x="87908" y="5081"/>
                    <a:pt x="104080" y="14110"/>
                    <a:pt x="120253" y="23140"/>
                  </a:cubicBezTo>
                </a:path>
              </a:pathLst>
            </a:custGeom>
            <a:noFill/>
            <a:ln cap="flat" cmpd="sng" w="762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467" name="Google Shape;467;p47"/>
            <p:cNvSpPr/>
            <p:nvPr/>
          </p:nvSpPr>
          <p:spPr>
            <a:xfrm rot="-3032476">
              <a:off x="3390704" y="1696019"/>
              <a:ext cx="148232" cy="45719"/>
            </a:xfrm>
            <a:custGeom>
              <a:rect b="b" l="l" r="r" t="t"/>
              <a:pathLst>
                <a:path extrusionOk="0" h="23140" w="120253">
                  <a:moveTo>
                    <a:pt x="0" y="2899"/>
                  </a:moveTo>
                  <a:cubicBezTo>
                    <a:pt x="23912" y="617"/>
                    <a:pt x="47824" y="-1665"/>
                    <a:pt x="67866" y="1708"/>
                  </a:cubicBezTo>
                  <a:cubicBezTo>
                    <a:pt x="87908" y="5081"/>
                    <a:pt x="104080" y="14110"/>
                    <a:pt x="120253" y="23140"/>
                  </a:cubicBezTo>
                </a:path>
              </a:pathLst>
            </a:custGeom>
            <a:noFill/>
            <a:ln cap="flat" cmpd="sng" w="762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grpSp>
      <p:grpSp>
        <p:nvGrpSpPr>
          <p:cNvPr id="468" name="Google Shape;468;p47"/>
          <p:cNvGrpSpPr/>
          <p:nvPr/>
        </p:nvGrpSpPr>
        <p:grpSpPr>
          <a:xfrm>
            <a:off x="2262978" y="2186042"/>
            <a:ext cx="2168175" cy="2129860"/>
            <a:chOff x="3562892" y="1508574"/>
            <a:chExt cx="789850" cy="775892"/>
          </a:xfrm>
        </p:grpSpPr>
        <p:pic>
          <p:nvPicPr>
            <p:cNvPr descr="Aubergine avec un remplissage uni" id="469" name="Google Shape;469;p47"/>
            <p:cNvPicPr preferRelativeResize="0"/>
            <p:nvPr/>
          </p:nvPicPr>
          <p:blipFill rotWithShape="1">
            <a:blip r:embed="rId3">
              <a:alphaModFix/>
            </a:blip>
            <a:srcRect b="0" l="0" r="0" t="0"/>
            <a:stretch/>
          </p:blipFill>
          <p:spPr>
            <a:xfrm>
              <a:off x="3562892" y="1550184"/>
              <a:ext cx="725424" cy="725424"/>
            </a:xfrm>
            <a:prstGeom prst="rect">
              <a:avLst/>
            </a:prstGeom>
            <a:noFill/>
            <a:ln>
              <a:noFill/>
            </a:ln>
          </p:spPr>
        </p:pic>
        <p:pic>
          <p:nvPicPr>
            <p:cNvPr descr="Aubergine contour" id="470" name="Google Shape;470;p47"/>
            <p:cNvPicPr preferRelativeResize="0"/>
            <p:nvPr/>
          </p:nvPicPr>
          <p:blipFill rotWithShape="1">
            <a:blip r:embed="rId4">
              <a:alphaModFix/>
            </a:blip>
            <a:srcRect b="0" l="0" r="0" t="0"/>
            <a:stretch/>
          </p:blipFill>
          <p:spPr>
            <a:xfrm>
              <a:off x="3576850" y="1508574"/>
              <a:ext cx="775892" cy="775892"/>
            </a:xfrm>
            <a:prstGeom prst="rect">
              <a:avLst/>
            </a:prstGeom>
            <a:noFill/>
            <a:ln>
              <a:noFill/>
            </a:ln>
          </p:spPr>
        </p:pic>
      </p:grpSp>
      <p:pic>
        <p:nvPicPr>
          <p:cNvPr descr="Pomme avec un remplissage uni" id="471" name="Google Shape;471;p47"/>
          <p:cNvPicPr preferRelativeResize="0"/>
          <p:nvPr/>
        </p:nvPicPr>
        <p:blipFill rotWithShape="1">
          <a:blip r:embed="rId5">
            <a:alphaModFix/>
          </a:blip>
          <a:srcRect b="0" l="0" r="0" t="0"/>
          <a:stretch/>
        </p:blipFill>
        <p:spPr>
          <a:xfrm>
            <a:off x="1623674" y="2773270"/>
            <a:ext cx="1800485" cy="1800485"/>
          </a:xfrm>
          <a:prstGeom prst="rect">
            <a:avLst/>
          </a:prstGeom>
          <a:noFill/>
          <a:ln>
            <a:noFill/>
          </a:ln>
        </p:spPr>
      </p:pic>
      <p:sp>
        <p:nvSpPr>
          <p:cNvPr descr="&#10;" id="472" name="Google Shape;472;p47"/>
          <p:cNvSpPr/>
          <p:nvPr/>
        </p:nvSpPr>
        <p:spPr>
          <a:xfrm>
            <a:off x="104700" y="119100"/>
            <a:ext cx="4362600" cy="6162600"/>
          </a:xfrm>
          <a:prstGeom prst="rect">
            <a:avLst/>
          </a:prstGeom>
          <a:noFill/>
          <a:ln cap="flat" cmpd="sng" w="285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6" name="Shape 476"/>
        <p:cNvGrpSpPr/>
        <p:nvPr/>
      </p:nvGrpSpPr>
      <p:grpSpPr>
        <a:xfrm>
          <a:off x="0" y="0"/>
          <a:ext cx="0" cy="0"/>
          <a:chOff x="0" y="0"/>
          <a:chExt cx="0" cy="0"/>
        </a:xfrm>
      </p:grpSpPr>
      <p:sp>
        <p:nvSpPr>
          <p:cNvPr descr="background-color: color" id="477" name="Google Shape;477;p48"/>
          <p:cNvSpPr/>
          <p:nvPr/>
        </p:nvSpPr>
        <p:spPr>
          <a:xfrm>
            <a:off x="104775" y="128800"/>
            <a:ext cx="4362450" cy="515150"/>
          </a:xfrm>
          <a:prstGeom prst="flowChartProcess">
            <a:avLst/>
          </a:prstGeom>
          <a:solidFill>
            <a:srgbClr val="E50C2B"/>
          </a:solidFill>
          <a:ln>
            <a:noFill/>
          </a:ln>
        </p:spPr>
        <p:txBody>
          <a:bodyPr anchorCtr="0" anchor="ctr" bIns="232225" lIns="232225" spcFirstLastPara="1" rIns="232225" wrap="square" tIns="2322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matic SC"/>
              <a:ea typeface="Amatic SC"/>
              <a:cs typeface="Amatic SC"/>
              <a:sym typeface="Amatic SC"/>
            </a:endParaRPr>
          </a:p>
        </p:txBody>
      </p:sp>
      <p:sp>
        <p:nvSpPr>
          <p:cNvPr descr="background-color: color" id="478" name="Google Shape;478;p48"/>
          <p:cNvSpPr/>
          <p:nvPr/>
        </p:nvSpPr>
        <p:spPr>
          <a:xfrm>
            <a:off x="104775" y="5376426"/>
            <a:ext cx="4362450" cy="905275"/>
          </a:xfrm>
          <a:prstGeom prst="flowChartProcess">
            <a:avLst/>
          </a:prstGeom>
          <a:solidFill>
            <a:srgbClr val="E50C2B"/>
          </a:solidFill>
          <a:ln>
            <a:noFill/>
          </a:ln>
        </p:spPr>
        <p:txBody>
          <a:bodyPr anchorCtr="0" anchor="ctr" bIns="232225" lIns="232225" spcFirstLastPara="1" rIns="232225" wrap="square" tIns="2322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9" name="Google Shape;479;p48"/>
          <p:cNvSpPr txBox="1"/>
          <p:nvPr/>
        </p:nvSpPr>
        <p:spPr>
          <a:xfrm>
            <a:off x="-270510" y="5462556"/>
            <a:ext cx="2880300" cy="834300"/>
          </a:xfrm>
          <a:prstGeom prst="rect">
            <a:avLst/>
          </a:prstGeom>
          <a:noFill/>
          <a:ln>
            <a:noFill/>
          </a:ln>
        </p:spPr>
        <p:txBody>
          <a:bodyPr anchorCtr="0" anchor="ctr" bIns="232725" lIns="232725" spcFirstLastPara="1" rIns="232725" wrap="square" tIns="232725">
            <a:noAutofit/>
          </a:bodyPr>
          <a:lstStyle/>
          <a:p>
            <a:pPr indent="0" lvl="0" marL="0" marR="0" rtl="0" algn="r">
              <a:lnSpc>
                <a:spcPct val="100000"/>
              </a:lnSpc>
              <a:spcBef>
                <a:spcPts val="0"/>
              </a:spcBef>
              <a:spcAft>
                <a:spcPts val="0"/>
              </a:spcAft>
              <a:buClr>
                <a:srgbClr val="000000"/>
              </a:buClr>
              <a:buSzPts val="3800"/>
              <a:buFont typeface="Arial"/>
              <a:buNone/>
            </a:pPr>
            <a:r>
              <a:rPr b="1" i="0" lang="en" sz="2700" u="none" cap="none" strike="noStrike">
                <a:solidFill>
                  <a:srgbClr val="FFFFFF"/>
                </a:solidFill>
                <a:latin typeface="Comfortaa"/>
                <a:ea typeface="Comfortaa"/>
                <a:cs typeface="Comfortaa"/>
                <a:sym typeface="Comfortaa"/>
              </a:rPr>
              <a:t>47</a:t>
            </a:r>
            <a:endParaRPr b="1" i="0" sz="2700" u="none" cap="none" strike="noStrike">
              <a:solidFill>
                <a:srgbClr val="FFFFFF"/>
              </a:solidFill>
              <a:latin typeface="Comfortaa"/>
              <a:ea typeface="Comfortaa"/>
              <a:cs typeface="Comfortaa"/>
              <a:sym typeface="Comfortaa"/>
            </a:endParaRPr>
          </a:p>
        </p:txBody>
      </p:sp>
      <p:sp>
        <p:nvSpPr>
          <p:cNvPr id="480" name="Google Shape;480;p48"/>
          <p:cNvSpPr txBox="1"/>
          <p:nvPr/>
        </p:nvSpPr>
        <p:spPr>
          <a:xfrm>
            <a:off x="206075" y="782200"/>
            <a:ext cx="4089900" cy="4317000"/>
          </a:xfrm>
          <a:prstGeom prst="rect">
            <a:avLst/>
          </a:prstGeom>
          <a:noFill/>
          <a:ln>
            <a:noFill/>
          </a:ln>
        </p:spPr>
        <p:txBody>
          <a:bodyPr anchorCtr="0" anchor="ctr" bIns="91425" lIns="91425" spcFirstLastPara="1" rIns="91425" wrap="square" tIns="91425">
            <a:noAutofit/>
          </a:bodyPr>
          <a:lstStyle/>
          <a:p>
            <a:pPr indent="0" lvl="0" marL="0" marR="0" rtl="0" algn="ctr">
              <a:lnSpc>
                <a:spcPct val="150000"/>
              </a:lnSpc>
              <a:spcBef>
                <a:spcPts val="0"/>
              </a:spcBef>
              <a:spcAft>
                <a:spcPts val="0"/>
              </a:spcAft>
              <a:buClr>
                <a:srgbClr val="000000"/>
              </a:buClr>
              <a:buSzPts val="2100"/>
              <a:buFont typeface="Arial"/>
              <a:buNone/>
            </a:pPr>
            <a:r>
              <a:rPr b="0" i="0" lang="en" sz="1700" u="none" cap="none" strike="noStrike">
                <a:solidFill>
                  <a:schemeClr val="dk1"/>
                </a:solidFill>
                <a:latin typeface="Comfortaa"/>
                <a:ea typeface="Comfortaa"/>
                <a:cs typeface="Comfortaa"/>
                <a:sym typeface="Comfortaa"/>
              </a:rPr>
              <a:t>Les fruits et légumes de saison cultivés localement sont faiblement émetteurs de gaz à effet de serre. </a:t>
            </a:r>
            <a:endParaRPr b="0" i="0" sz="1700" u="none" cap="none" strike="noStrike">
              <a:solidFill>
                <a:schemeClr val="dk1"/>
              </a:solidFill>
              <a:latin typeface="Comfortaa"/>
              <a:ea typeface="Comfortaa"/>
              <a:cs typeface="Comfortaa"/>
              <a:sym typeface="Comfortaa"/>
            </a:endParaRPr>
          </a:p>
          <a:p>
            <a:pPr indent="0" lvl="0" marL="0" marR="0" rtl="0" algn="ctr">
              <a:lnSpc>
                <a:spcPct val="150000"/>
              </a:lnSpc>
              <a:spcBef>
                <a:spcPts val="0"/>
              </a:spcBef>
              <a:spcAft>
                <a:spcPts val="0"/>
              </a:spcAft>
              <a:buClr>
                <a:srgbClr val="000000"/>
              </a:buClr>
              <a:buSzPts val="2100"/>
              <a:buFont typeface="Arial"/>
              <a:buNone/>
            </a:pPr>
            <a:r>
              <a:rPr b="0" i="0" lang="en" sz="1700" u="none" cap="none" strike="noStrike">
                <a:solidFill>
                  <a:schemeClr val="dk1"/>
                </a:solidFill>
                <a:latin typeface="Comfortaa"/>
                <a:ea typeface="Comfortaa"/>
                <a:cs typeface="Comfortaa"/>
                <a:sym typeface="Comfortaa"/>
              </a:rPr>
              <a:t>Leur impact provient essentiellement de leur transport entre le champs et votre assiette.</a:t>
            </a:r>
            <a:endParaRPr b="0" i="0" sz="1700" u="none" cap="none" strike="noStrike">
              <a:solidFill>
                <a:srgbClr val="000000"/>
              </a:solidFill>
              <a:latin typeface="Comfortaa"/>
              <a:ea typeface="Comfortaa"/>
              <a:cs typeface="Comfortaa"/>
              <a:sym typeface="Comfortaa"/>
            </a:endParaRPr>
          </a:p>
        </p:txBody>
      </p:sp>
      <p:sp>
        <p:nvSpPr>
          <p:cNvPr id="481" name="Google Shape;481;p48"/>
          <p:cNvSpPr txBox="1"/>
          <p:nvPr/>
        </p:nvSpPr>
        <p:spPr>
          <a:xfrm>
            <a:off x="2266950" y="5462556"/>
            <a:ext cx="2880300" cy="834300"/>
          </a:xfrm>
          <a:prstGeom prst="rect">
            <a:avLst/>
          </a:prstGeom>
          <a:noFill/>
          <a:ln>
            <a:noFill/>
          </a:ln>
        </p:spPr>
        <p:txBody>
          <a:bodyPr anchorCtr="0" anchor="ctr" bIns="232725" lIns="232725" spcFirstLastPara="1" rIns="232725" wrap="square" tIns="232725">
            <a:noAutofit/>
          </a:bodyPr>
          <a:lstStyle/>
          <a:p>
            <a:pPr indent="0" lvl="0" marL="0" marR="0" rtl="0" algn="l">
              <a:lnSpc>
                <a:spcPct val="100000"/>
              </a:lnSpc>
              <a:spcBef>
                <a:spcPts val="0"/>
              </a:spcBef>
              <a:spcAft>
                <a:spcPts val="0"/>
              </a:spcAft>
              <a:buClr>
                <a:srgbClr val="000000"/>
              </a:buClr>
              <a:buSzPts val="2800"/>
              <a:buFont typeface="Arial"/>
              <a:buNone/>
            </a:pPr>
            <a:r>
              <a:rPr b="1" i="0" lang="en" sz="2700" u="none" cap="none" strike="noStrike">
                <a:solidFill>
                  <a:srgbClr val="CCCCCC"/>
                </a:solidFill>
                <a:latin typeface="Comfortaa"/>
                <a:ea typeface="Comfortaa"/>
                <a:cs typeface="Comfortaa"/>
                <a:sym typeface="Comfortaa"/>
              </a:rPr>
              <a:t>kgCO2eq</a:t>
            </a:r>
            <a:endParaRPr b="1" i="0" sz="2700" u="none" cap="none" strike="noStrike">
              <a:solidFill>
                <a:srgbClr val="CCCCCC"/>
              </a:solidFill>
              <a:latin typeface="Comfortaa"/>
              <a:ea typeface="Comfortaa"/>
              <a:cs typeface="Comfortaa"/>
              <a:sym typeface="Comfortaa"/>
            </a:endParaRPr>
          </a:p>
        </p:txBody>
      </p:sp>
      <p:sp>
        <p:nvSpPr>
          <p:cNvPr id="482" name="Google Shape;482;p48"/>
          <p:cNvSpPr txBox="1"/>
          <p:nvPr/>
        </p:nvSpPr>
        <p:spPr>
          <a:xfrm>
            <a:off x="1276400" y="33100"/>
            <a:ext cx="3182400" cy="749100"/>
          </a:xfrm>
          <a:prstGeom prst="rect">
            <a:avLst/>
          </a:prstGeom>
          <a:noFill/>
          <a:ln>
            <a:noFill/>
          </a:ln>
        </p:spPr>
        <p:txBody>
          <a:bodyPr anchorCtr="0" anchor="ctr" bIns="232725" lIns="232725" spcFirstLastPara="1" rIns="232725" wrap="square" tIns="232725">
            <a:noAutofit/>
          </a:bodyPr>
          <a:lstStyle/>
          <a:p>
            <a:pPr indent="0" lvl="0" marL="0" marR="0" rtl="0" algn="r">
              <a:lnSpc>
                <a:spcPct val="100000"/>
              </a:lnSpc>
              <a:spcBef>
                <a:spcPts val="0"/>
              </a:spcBef>
              <a:spcAft>
                <a:spcPts val="0"/>
              </a:spcAft>
              <a:buClr>
                <a:srgbClr val="000000"/>
              </a:buClr>
              <a:buSzPts val="1700"/>
              <a:buFont typeface="Arial"/>
              <a:buNone/>
            </a:pPr>
            <a:r>
              <a:rPr b="0" i="0" lang="en" sz="1700" u="none" cap="none" strike="noStrike">
                <a:solidFill>
                  <a:schemeClr val="lt1"/>
                </a:solidFill>
                <a:latin typeface="Comfortaa"/>
                <a:ea typeface="Comfortaa"/>
                <a:cs typeface="Comfortaa"/>
                <a:sym typeface="Comfortaa"/>
              </a:rPr>
              <a:t>Catégorie Alimentation</a:t>
            </a:r>
            <a:endParaRPr b="0" i="0" sz="1700" u="none" cap="none" strike="noStrike">
              <a:solidFill>
                <a:schemeClr val="lt1"/>
              </a:solidFill>
              <a:latin typeface="Comfortaa"/>
              <a:ea typeface="Comfortaa"/>
              <a:cs typeface="Comfortaa"/>
              <a:sym typeface="Comfortaa"/>
            </a:endParaRPr>
          </a:p>
        </p:txBody>
      </p:sp>
      <p:sp>
        <p:nvSpPr>
          <p:cNvPr descr="&#10;" id="483" name="Google Shape;483;p48"/>
          <p:cNvSpPr/>
          <p:nvPr/>
        </p:nvSpPr>
        <p:spPr>
          <a:xfrm>
            <a:off x="104700" y="119100"/>
            <a:ext cx="4362600" cy="6162600"/>
          </a:xfrm>
          <a:prstGeom prst="rect">
            <a:avLst/>
          </a:prstGeom>
          <a:noFill/>
          <a:ln cap="flat" cmpd="sng" w="285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7" name="Shape 487"/>
        <p:cNvGrpSpPr/>
        <p:nvPr/>
      </p:nvGrpSpPr>
      <p:grpSpPr>
        <a:xfrm>
          <a:off x="0" y="0"/>
          <a:ext cx="0" cy="0"/>
          <a:chOff x="0" y="0"/>
          <a:chExt cx="0" cy="0"/>
        </a:xfrm>
      </p:grpSpPr>
      <p:sp>
        <p:nvSpPr>
          <p:cNvPr descr="background-color: color" id="488" name="Google Shape;488;p49"/>
          <p:cNvSpPr/>
          <p:nvPr/>
        </p:nvSpPr>
        <p:spPr>
          <a:xfrm>
            <a:off x="104775" y="128800"/>
            <a:ext cx="4362450" cy="515150"/>
          </a:xfrm>
          <a:prstGeom prst="flowChartProcess">
            <a:avLst/>
          </a:prstGeom>
          <a:solidFill>
            <a:srgbClr val="E50C2B"/>
          </a:solidFill>
          <a:ln>
            <a:noFill/>
          </a:ln>
        </p:spPr>
        <p:txBody>
          <a:bodyPr anchorCtr="0" anchor="ctr" bIns="232225" lIns="232225" spcFirstLastPara="1" rIns="232225" wrap="square" tIns="2322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matic SC"/>
              <a:ea typeface="Amatic SC"/>
              <a:cs typeface="Amatic SC"/>
              <a:sym typeface="Amatic SC"/>
            </a:endParaRPr>
          </a:p>
        </p:txBody>
      </p:sp>
      <p:sp>
        <p:nvSpPr>
          <p:cNvPr descr="background-color: color" id="489" name="Google Shape;489;p49"/>
          <p:cNvSpPr/>
          <p:nvPr/>
        </p:nvSpPr>
        <p:spPr>
          <a:xfrm>
            <a:off x="104775" y="5372200"/>
            <a:ext cx="4362450" cy="902860"/>
          </a:xfrm>
          <a:prstGeom prst="flowChartProcess">
            <a:avLst/>
          </a:prstGeom>
          <a:solidFill>
            <a:srgbClr val="E50C2B"/>
          </a:solidFill>
          <a:ln>
            <a:noFill/>
          </a:ln>
        </p:spPr>
        <p:txBody>
          <a:bodyPr anchorCtr="0" anchor="ctr" bIns="232225" lIns="232225" spcFirstLastPara="1" rIns="232225" wrap="square" tIns="2322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0" name="Google Shape;490;p49"/>
          <p:cNvSpPr txBox="1"/>
          <p:nvPr/>
        </p:nvSpPr>
        <p:spPr>
          <a:xfrm>
            <a:off x="845840" y="5449450"/>
            <a:ext cx="2880300" cy="748500"/>
          </a:xfrm>
          <a:prstGeom prst="rect">
            <a:avLst/>
          </a:prstGeom>
          <a:noFill/>
          <a:ln>
            <a:noFill/>
          </a:ln>
        </p:spPr>
        <p:txBody>
          <a:bodyPr anchorCtr="0" anchor="ctr" bIns="232725" lIns="232725" spcFirstLastPara="1" rIns="232725" wrap="square" tIns="232725">
            <a:noAutofit/>
          </a:bodyPr>
          <a:lstStyle/>
          <a:p>
            <a:pPr indent="0" lvl="0" marL="0" marR="0" rtl="0" algn="ctr">
              <a:lnSpc>
                <a:spcPct val="100000"/>
              </a:lnSpc>
              <a:spcBef>
                <a:spcPts val="0"/>
              </a:spcBef>
              <a:spcAft>
                <a:spcPts val="0"/>
              </a:spcAft>
              <a:buClr>
                <a:srgbClr val="000000"/>
              </a:buClr>
              <a:buSzPts val="3800"/>
              <a:buFont typeface="Arial"/>
              <a:buNone/>
            </a:pPr>
            <a:r>
              <a:t/>
            </a:r>
            <a:endParaRPr b="1" i="0" sz="3800" u="none" cap="none" strike="noStrike">
              <a:solidFill>
                <a:srgbClr val="FFFFFF"/>
              </a:solidFill>
              <a:latin typeface="Arial"/>
              <a:ea typeface="Arial"/>
              <a:cs typeface="Arial"/>
              <a:sym typeface="Arial"/>
            </a:endParaRPr>
          </a:p>
        </p:txBody>
      </p:sp>
      <p:sp>
        <p:nvSpPr>
          <p:cNvPr id="491" name="Google Shape;491;p49"/>
          <p:cNvSpPr txBox="1"/>
          <p:nvPr/>
        </p:nvSpPr>
        <p:spPr>
          <a:xfrm>
            <a:off x="96200" y="5381104"/>
            <a:ext cx="4362600" cy="951000"/>
          </a:xfrm>
          <a:prstGeom prst="rect">
            <a:avLst/>
          </a:prstGeom>
          <a:noFill/>
          <a:ln>
            <a:noFill/>
          </a:ln>
        </p:spPr>
        <p:txBody>
          <a:bodyPr anchorCtr="0" anchor="ctr" bIns="232725" lIns="137150" spcFirstLastPara="1" rIns="137150" wrap="square" tIns="232725">
            <a:noAutofit/>
          </a:bodyPr>
          <a:lstStyle/>
          <a:p>
            <a:pPr indent="0" lvl="0" marL="0" marR="0" rtl="0" algn="ctr">
              <a:lnSpc>
                <a:spcPct val="100000"/>
              </a:lnSpc>
              <a:spcBef>
                <a:spcPts val="0"/>
              </a:spcBef>
              <a:spcAft>
                <a:spcPts val="0"/>
              </a:spcAft>
              <a:buClr>
                <a:srgbClr val="000000"/>
              </a:buClr>
              <a:buSzPts val="2900"/>
              <a:buFont typeface="Arial"/>
              <a:buNone/>
            </a:pPr>
            <a:r>
              <a:rPr b="0" i="0" lang="en" sz="2400" u="none" cap="none" strike="noStrike">
                <a:solidFill>
                  <a:srgbClr val="FFFFFF"/>
                </a:solidFill>
                <a:latin typeface="Comfortaa"/>
                <a:ea typeface="Comfortaa"/>
                <a:cs typeface="Comfortaa"/>
                <a:sym typeface="Comfortaa"/>
              </a:rPr>
              <a:t>1 an de 5 fruits/jour, hors saison et serre chauffée</a:t>
            </a:r>
            <a:endParaRPr b="0" i="0" sz="2400" u="none" cap="none" strike="noStrike">
              <a:solidFill>
                <a:srgbClr val="FFFFFF"/>
              </a:solidFill>
              <a:latin typeface="Comfortaa"/>
              <a:ea typeface="Comfortaa"/>
              <a:cs typeface="Comfortaa"/>
              <a:sym typeface="Comfortaa"/>
            </a:endParaRPr>
          </a:p>
        </p:txBody>
      </p:sp>
      <p:sp>
        <p:nvSpPr>
          <p:cNvPr id="492" name="Google Shape;492;p49"/>
          <p:cNvSpPr txBox="1"/>
          <p:nvPr/>
        </p:nvSpPr>
        <p:spPr>
          <a:xfrm>
            <a:off x="1276400" y="33100"/>
            <a:ext cx="3182400" cy="749100"/>
          </a:xfrm>
          <a:prstGeom prst="rect">
            <a:avLst/>
          </a:prstGeom>
          <a:noFill/>
          <a:ln>
            <a:noFill/>
          </a:ln>
        </p:spPr>
        <p:txBody>
          <a:bodyPr anchorCtr="0" anchor="ctr" bIns="232725" lIns="232725" spcFirstLastPara="1" rIns="232725" wrap="square" tIns="232725">
            <a:noAutofit/>
          </a:bodyPr>
          <a:lstStyle/>
          <a:p>
            <a:pPr indent="0" lvl="0" marL="0" marR="0" rtl="0" algn="r">
              <a:lnSpc>
                <a:spcPct val="100000"/>
              </a:lnSpc>
              <a:spcBef>
                <a:spcPts val="0"/>
              </a:spcBef>
              <a:spcAft>
                <a:spcPts val="0"/>
              </a:spcAft>
              <a:buClr>
                <a:srgbClr val="000000"/>
              </a:buClr>
              <a:buSzPts val="1700"/>
              <a:buFont typeface="Arial"/>
              <a:buNone/>
            </a:pPr>
            <a:r>
              <a:rPr b="0" i="0" lang="en" sz="1700" u="none" cap="none" strike="noStrike">
                <a:solidFill>
                  <a:schemeClr val="lt1"/>
                </a:solidFill>
                <a:latin typeface="Comfortaa"/>
                <a:ea typeface="Comfortaa"/>
                <a:cs typeface="Comfortaa"/>
                <a:sym typeface="Comfortaa"/>
              </a:rPr>
              <a:t>Catégorie Alimentation</a:t>
            </a:r>
            <a:endParaRPr b="0" i="0" sz="1700" u="none" cap="none" strike="noStrike">
              <a:solidFill>
                <a:schemeClr val="lt1"/>
              </a:solidFill>
              <a:latin typeface="Comfortaa"/>
              <a:ea typeface="Comfortaa"/>
              <a:cs typeface="Comfortaa"/>
              <a:sym typeface="Comfortaa"/>
            </a:endParaRPr>
          </a:p>
        </p:txBody>
      </p:sp>
      <p:grpSp>
        <p:nvGrpSpPr>
          <p:cNvPr id="493" name="Google Shape;493;p49"/>
          <p:cNvGrpSpPr/>
          <p:nvPr/>
        </p:nvGrpSpPr>
        <p:grpSpPr>
          <a:xfrm>
            <a:off x="509952" y="2415191"/>
            <a:ext cx="3552095" cy="1570432"/>
            <a:chOff x="719558" y="2659003"/>
            <a:chExt cx="3552095" cy="1570432"/>
          </a:xfrm>
        </p:grpSpPr>
        <p:sp>
          <p:nvSpPr>
            <p:cNvPr id="494" name="Google Shape;494;p49"/>
            <p:cNvSpPr/>
            <p:nvPr/>
          </p:nvSpPr>
          <p:spPr>
            <a:xfrm rot="-5400000">
              <a:off x="2716322" y="2664573"/>
              <a:ext cx="1560787" cy="1549874"/>
            </a:xfrm>
            <a:prstGeom prst="flowChartDelay">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495" name="Google Shape;495;p49"/>
            <p:cNvSpPr/>
            <p:nvPr/>
          </p:nvSpPr>
          <p:spPr>
            <a:xfrm>
              <a:off x="719558" y="3457318"/>
              <a:ext cx="2002220" cy="762585"/>
            </a:xfrm>
            <a:prstGeom prst="rect">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496" name="Google Shape;496;p49"/>
            <p:cNvSpPr/>
            <p:nvPr/>
          </p:nvSpPr>
          <p:spPr>
            <a:xfrm rot="-5400000">
              <a:off x="735517" y="2646457"/>
              <a:ext cx="1557489" cy="1589403"/>
            </a:xfrm>
            <a:prstGeom prst="arc">
              <a:avLst>
                <a:gd fmla="val 16200000" name="adj1"/>
                <a:gd fmla="val 5292" name="adj2"/>
              </a:avLst>
            </a:prstGeom>
            <a:no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p:txBody>
        </p:sp>
        <p:cxnSp>
          <p:nvCxnSpPr>
            <p:cNvPr id="497" name="Google Shape;497;p49"/>
            <p:cNvCxnSpPr>
              <a:stCxn id="494" idx="3"/>
              <a:endCxn id="496" idx="2"/>
            </p:cNvCxnSpPr>
            <p:nvPr/>
          </p:nvCxnSpPr>
          <p:spPr>
            <a:xfrm flipH="1">
              <a:off x="1515516" y="2659116"/>
              <a:ext cx="1981200" cy="3300"/>
            </a:xfrm>
            <a:prstGeom prst="straightConnector1">
              <a:avLst/>
            </a:prstGeom>
            <a:noFill/>
            <a:ln cap="flat" cmpd="sng" w="57150">
              <a:solidFill>
                <a:schemeClr val="dk1"/>
              </a:solidFill>
              <a:prstDash val="solid"/>
              <a:round/>
              <a:headEnd len="sm" w="sm" type="none"/>
              <a:tailEnd len="sm" w="sm" type="none"/>
            </a:ln>
          </p:spPr>
        </p:cxnSp>
        <p:cxnSp>
          <p:nvCxnSpPr>
            <p:cNvPr id="498" name="Google Shape;498;p49"/>
            <p:cNvCxnSpPr/>
            <p:nvPr/>
          </p:nvCxnSpPr>
          <p:spPr>
            <a:xfrm>
              <a:off x="1387403" y="3461686"/>
              <a:ext cx="0" cy="758217"/>
            </a:xfrm>
            <a:prstGeom prst="straightConnector1">
              <a:avLst/>
            </a:prstGeom>
            <a:noFill/>
            <a:ln cap="flat" cmpd="sng" w="57150">
              <a:solidFill>
                <a:schemeClr val="dk1"/>
              </a:solidFill>
              <a:prstDash val="solid"/>
              <a:round/>
              <a:headEnd len="sm" w="sm" type="none"/>
              <a:tailEnd len="sm" w="sm" type="none"/>
            </a:ln>
          </p:spPr>
        </p:cxnSp>
        <p:cxnSp>
          <p:nvCxnSpPr>
            <p:cNvPr id="499" name="Google Shape;499;p49"/>
            <p:cNvCxnSpPr/>
            <p:nvPr/>
          </p:nvCxnSpPr>
          <p:spPr>
            <a:xfrm>
              <a:off x="2055248" y="3457318"/>
              <a:ext cx="0" cy="772117"/>
            </a:xfrm>
            <a:prstGeom prst="straightConnector1">
              <a:avLst/>
            </a:prstGeom>
            <a:noFill/>
            <a:ln cap="flat" cmpd="sng" w="57150">
              <a:solidFill>
                <a:schemeClr val="dk1"/>
              </a:solidFill>
              <a:prstDash val="solid"/>
              <a:round/>
              <a:headEnd len="sm" w="sm" type="none"/>
              <a:tailEnd len="sm" w="sm" type="none"/>
            </a:ln>
          </p:spPr>
        </p:cxnSp>
        <p:cxnSp>
          <p:nvCxnSpPr>
            <p:cNvPr id="500" name="Google Shape;500;p49"/>
            <p:cNvCxnSpPr>
              <a:endCxn id="494" idx="2"/>
            </p:cNvCxnSpPr>
            <p:nvPr/>
          </p:nvCxnSpPr>
          <p:spPr>
            <a:xfrm flipH="1" rot="10800000">
              <a:off x="2706553" y="3439510"/>
              <a:ext cx="1565100" cy="9000"/>
            </a:xfrm>
            <a:prstGeom prst="straightConnector1">
              <a:avLst/>
            </a:prstGeom>
            <a:noFill/>
            <a:ln cap="flat" cmpd="sng" w="57150">
              <a:solidFill>
                <a:schemeClr val="dk1"/>
              </a:solidFill>
              <a:prstDash val="solid"/>
              <a:round/>
              <a:headEnd len="sm" w="sm" type="none"/>
              <a:tailEnd len="sm" w="sm" type="none"/>
            </a:ln>
          </p:spPr>
        </p:cxnSp>
        <p:sp>
          <p:nvSpPr>
            <p:cNvPr id="501" name="Google Shape;501;p49"/>
            <p:cNvSpPr/>
            <p:nvPr/>
          </p:nvSpPr>
          <p:spPr>
            <a:xfrm rot="-5400000">
              <a:off x="1402047" y="2644808"/>
              <a:ext cx="1557489" cy="1589403"/>
            </a:xfrm>
            <a:prstGeom prst="arc">
              <a:avLst>
                <a:gd fmla="val 16200000" name="adj1"/>
                <a:gd fmla="val 0" name="adj2"/>
              </a:avLst>
            </a:prstGeom>
            <a:no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p:txBody>
        </p:sp>
        <p:sp>
          <p:nvSpPr>
            <p:cNvPr id="502" name="Google Shape;502;p49"/>
            <p:cNvSpPr/>
            <p:nvPr/>
          </p:nvSpPr>
          <p:spPr>
            <a:xfrm rot="-5400000">
              <a:off x="2070445" y="2643103"/>
              <a:ext cx="1557600" cy="1589400"/>
            </a:xfrm>
            <a:prstGeom prst="arc">
              <a:avLst>
                <a:gd fmla="val 16200000" name="adj1"/>
                <a:gd fmla="val 0" name="adj2"/>
              </a:avLst>
            </a:prstGeom>
            <a:no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p:txBody>
        </p:sp>
        <p:sp>
          <p:nvSpPr>
            <p:cNvPr id="503" name="Google Shape;503;p49"/>
            <p:cNvSpPr/>
            <p:nvPr/>
          </p:nvSpPr>
          <p:spPr>
            <a:xfrm>
              <a:off x="3179792" y="3678382"/>
              <a:ext cx="633845" cy="538221"/>
            </a:xfrm>
            <a:prstGeom prst="rect">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504" name="Google Shape;504;p49"/>
            <p:cNvSpPr/>
            <p:nvPr/>
          </p:nvSpPr>
          <p:spPr>
            <a:xfrm>
              <a:off x="808951" y="3754582"/>
              <a:ext cx="485120" cy="462021"/>
            </a:xfrm>
            <a:custGeom>
              <a:rect b="b" l="l" r="r" t="t"/>
              <a:pathLst>
                <a:path extrusionOk="0" h="304842" w="320083">
                  <a:moveTo>
                    <a:pt x="236077" y="264409"/>
                  </a:moveTo>
                  <a:cubicBezTo>
                    <a:pt x="219925" y="249196"/>
                    <a:pt x="198572" y="240726"/>
                    <a:pt x="176384" y="240730"/>
                  </a:cubicBezTo>
                  <a:cubicBezTo>
                    <a:pt x="173526" y="240730"/>
                    <a:pt x="170669" y="240892"/>
                    <a:pt x="167811" y="241168"/>
                  </a:cubicBezTo>
                  <a:lnTo>
                    <a:pt x="161201" y="242788"/>
                  </a:lnTo>
                  <a:lnTo>
                    <a:pt x="160487" y="205783"/>
                  </a:lnTo>
                  <a:cubicBezTo>
                    <a:pt x="160912" y="195551"/>
                    <a:pt x="163244" y="185488"/>
                    <a:pt x="167364" y="176113"/>
                  </a:cubicBezTo>
                  <a:cubicBezTo>
                    <a:pt x="172788" y="162510"/>
                    <a:pt x="182481" y="151035"/>
                    <a:pt x="194986" y="143413"/>
                  </a:cubicBezTo>
                  <a:cubicBezTo>
                    <a:pt x="218970" y="143718"/>
                    <a:pt x="262452" y="140089"/>
                    <a:pt x="289589" y="112933"/>
                  </a:cubicBezTo>
                  <a:cubicBezTo>
                    <a:pt x="328641" y="73881"/>
                    <a:pt x="319040" y="1034"/>
                    <a:pt x="319040" y="1034"/>
                  </a:cubicBezTo>
                  <a:cubicBezTo>
                    <a:pt x="319040" y="1034"/>
                    <a:pt x="246135" y="-8530"/>
                    <a:pt x="207102" y="30523"/>
                  </a:cubicBezTo>
                  <a:cubicBezTo>
                    <a:pt x="179108" y="58517"/>
                    <a:pt x="176127" y="103913"/>
                    <a:pt x="176679" y="127345"/>
                  </a:cubicBezTo>
                  <a:cubicBezTo>
                    <a:pt x="163694" y="136932"/>
                    <a:pt x="153426" y="149735"/>
                    <a:pt x="146885" y="164492"/>
                  </a:cubicBezTo>
                  <a:cubicBezTo>
                    <a:pt x="145364" y="162081"/>
                    <a:pt x="143697" y="159766"/>
                    <a:pt x="141894" y="157558"/>
                  </a:cubicBezTo>
                  <a:cubicBezTo>
                    <a:pt x="142323" y="138194"/>
                    <a:pt x="139789" y="101027"/>
                    <a:pt x="116834" y="78072"/>
                  </a:cubicBezTo>
                  <a:cubicBezTo>
                    <a:pt x="84687" y="45925"/>
                    <a:pt x="24679" y="53821"/>
                    <a:pt x="24679" y="53821"/>
                  </a:cubicBezTo>
                  <a:cubicBezTo>
                    <a:pt x="24679" y="53821"/>
                    <a:pt x="16793" y="113829"/>
                    <a:pt x="48930" y="145966"/>
                  </a:cubicBezTo>
                  <a:cubicBezTo>
                    <a:pt x="69733" y="166778"/>
                    <a:pt x="102194" y="170798"/>
                    <a:pt x="122520" y="171055"/>
                  </a:cubicBezTo>
                  <a:cubicBezTo>
                    <a:pt x="128204" y="178127"/>
                    <a:pt x="132508" y="186205"/>
                    <a:pt x="135207" y="194867"/>
                  </a:cubicBezTo>
                  <a:cubicBezTo>
                    <a:pt x="136036" y="198443"/>
                    <a:pt x="136372" y="202116"/>
                    <a:pt x="136207" y="205783"/>
                  </a:cubicBezTo>
                  <a:lnTo>
                    <a:pt x="136207" y="250550"/>
                  </a:lnTo>
                  <a:cubicBezTo>
                    <a:pt x="128134" y="254698"/>
                    <a:pt x="120762" y="260084"/>
                    <a:pt x="114357" y="266514"/>
                  </a:cubicBezTo>
                  <a:cubicBezTo>
                    <a:pt x="72125" y="246599"/>
                    <a:pt x="21700" y="263499"/>
                    <a:pt x="0" y="304843"/>
                  </a:cubicBezTo>
                  <a:lnTo>
                    <a:pt x="302771" y="304843"/>
                  </a:lnTo>
                  <a:cubicBezTo>
                    <a:pt x="288114" y="281649"/>
                    <a:pt x="263421" y="266678"/>
                    <a:pt x="236077" y="264409"/>
                  </a:cubicBezTo>
                  <a:close/>
                </a:path>
              </a:pathLst>
            </a:custGeom>
            <a:solidFill>
              <a:srgbClr val="000000"/>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5" name="Google Shape;505;p49"/>
            <p:cNvSpPr/>
            <p:nvPr/>
          </p:nvSpPr>
          <p:spPr>
            <a:xfrm>
              <a:off x="1478108" y="3760999"/>
              <a:ext cx="485120" cy="462021"/>
            </a:xfrm>
            <a:custGeom>
              <a:rect b="b" l="l" r="r" t="t"/>
              <a:pathLst>
                <a:path extrusionOk="0" h="304842" w="320083">
                  <a:moveTo>
                    <a:pt x="236077" y="264409"/>
                  </a:moveTo>
                  <a:cubicBezTo>
                    <a:pt x="219925" y="249196"/>
                    <a:pt x="198572" y="240726"/>
                    <a:pt x="176384" y="240730"/>
                  </a:cubicBezTo>
                  <a:cubicBezTo>
                    <a:pt x="173526" y="240730"/>
                    <a:pt x="170669" y="240892"/>
                    <a:pt x="167811" y="241168"/>
                  </a:cubicBezTo>
                  <a:lnTo>
                    <a:pt x="161201" y="242788"/>
                  </a:lnTo>
                  <a:lnTo>
                    <a:pt x="160487" y="205783"/>
                  </a:lnTo>
                  <a:cubicBezTo>
                    <a:pt x="160912" y="195551"/>
                    <a:pt x="163244" y="185488"/>
                    <a:pt x="167364" y="176113"/>
                  </a:cubicBezTo>
                  <a:cubicBezTo>
                    <a:pt x="172788" y="162510"/>
                    <a:pt x="182481" y="151035"/>
                    <a:pt x="194986" y="143413"/>
                  </a:cubicBezTo>
                  <a:cubicBezTo>
                    <a:pt x="218970" y="143718"/>
                    <a:pt x="262452" y="140089"/>
                    <a:pt x="289589" y="112933"/>
                  </a:cubicBezTo>
                  <a:cubicBezTo>
                    <a:pt x="328641" y="73881"/>
                    <a:pt x="319040" y="1034"/>
                    <a:pt x="319040" y="1034"/>
                  </a:cubicBezTo>
                  <a:cubicBezTo>
                    <a:pt x="319040" y="1034"/>
                    <a:pt x="246135" y="-8530"/>
                    <a:pt x="207102" y="30523"/>
                  </a:cubicBezTo>
                  <a:cubicBezTo>
                    <a:pt x="179108" y="58517"/>
                    <a:pt x="176127" y="103913"/>
                    <a:pt x="176679" y="127345"/>
                  </a:cubicBezTo>
                  <a:cubicBezTo>
                    <a:pt x="163694" y="136932"/>
                    <a:pt x="153426" y="149735"/>
                    <a:pt x="146885" y="164492"/>
                  </a:cubicBezTo>
                  <a:cubicBezTo>
                    <a:pt x="145364" y="162081"/>
                    <a:pt x="143697" y="159766"/>
                    <a:pt x="141894" y="157558"/>
                  </a:cubicBezTo>
                  <a:cubicBezTo>
                    <a:pt x="142323" y="138194"/>
                    <a:pt x="139789" y="101027"/>
                    <a:pt x="116834" y="78072"/>
                  </a:cubicBezTo>
                  <a:cubicBezTo>
                    <a:pt x="84687" y="45925"/>
                    <a:pt x="24679" y="53821"/>
                    <a:pt x="24679" y="53821"/>
                  </a:cubicBezTo>
                  <a:cubicBezTo>
                    <a:pt x="24679" y="53821"/>
                    <a:pt x="16793" y="113829"/>
                    <a:pt x="48930" y="145966"/>
                  </a:cubicBezTo>
                  <a:cubicBezTo>
                    <a:pt x="69733" y="166778"/>
                    <a:pt x="102194" y="170798"/>
                    <a:pt x="122520" y="171055"/>
                  </a:cubicBezTo>
                  <a:cubicBezTo>
                    <a:pt x="128204" y="178127"/>
                    <a:pt x="132508" y="186205"/>
                    <a:pt x="135207" y="194867"/>
                  </a:cubicBezTo>
                  <a:cubicBezTo>
                    <a:pt x="136036" y="198443"/>
                    <a:pt x="136372" y="202116"/>
                    <a:pt x="136207" y="205783"/>
                  </a:cubicBezTo>
                  <a:lnTo>
                    <a:pt x="136207" y="250550"/>
                  </a:lnTo>
                  <a:cubicBezTo>
                    <a:pt x="128134" y="254698"/>
                    <a:pt x="120762" y="260084"/>
                    <a:pt x="114357" y="266514"/>
                  </a:cubicBezTo>
                  <a:cubicBezTo>
                    <a:pt x="72125" y="246599"/>
                    <a:pt x="21700" y="263499"/>
                    <a:pt x="0" y="304843"/>
                  </a:cubicBezTo>
                  <a:lnTo>
                    <a:pt x="302771" y="304843"/>
                  </a:lnTo>
                  <a:cubicBezTo>
                    <a:pt x="288114" y="281649"/>
                    <a:pt x="263421" y="266678"/>
                    <a:pt x="236077" y="264409"/>
                  </a:cubicBezTo>
                  <a:close/>
                </a:path>
              </a:pathLst>
            </a:custGeom>
            <a:solidFill>
              <a:srgbClr val="000000"/>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6" name="Google Shape;506;p49"/>
            <p:cNvSpPr/>
            <p:nvPr/>
          </p:nvSpPr>
          <p:spPr>
            <a:xfrm>
              <a:off x="2144991" y="3751402"/>
              <a:ext cx="485120" cy="462021"/>
            </a:xfrm>
            <a:custGeom>
              <a:rect b="b" l="l" r="r" t="t"/>
              <a:pathLst>
                <a:path extrusionOk="0" h="304842" w="320083">
                  <a:moveTo>
                    <a:pt x="236077" y="264409"/>
                  </a:moveTo>
                  <a:cubicBezTo>
                    <a:pt x="219925" y="249196"/>
                    <a:pt x="198572" y="240726"/>
                    <a:pt x="176384" y="240730"/>
                  </a:cubicBezTo>
                  <a:cubicBezTo>
                    <a:pt x="173526" y="240730"/>
                    <a:pt x="170669" y="240892"/>
                    <a:pt x="167811" y="241168"/>
                  </a:cubicBezTo>
                  <a:lnTo>
                    <a:pt x="161201" y="242788"/>
                  </a:lnTo>
                  <a:lnTo>
                    <a:pt x="160487" y="205783"/>
                  </a:lnTo>
                  <a:cubicBezTo>
                    <a:pt x="160912" y="195551"/>
                    <a:pt x="163244" y="185488"/>
                    <a:pt x="167364" y="176113"/>
                  </a:cubicBezTo>
                  <a:cubicBezTo>
                    <a:pt x="172788" y="162510"/>
                    <a:pt x="182481" y="151035"/>
                    <a:pt x="194986" y="143413"/>
                  </a:cubicBezTo>
                  <a:cubicBezTo>
                    <a:pt x="218970" y="143718"/>
                    <a:pt x="262452" y="140089"/>
                    <a:pt x="289589" y="112933"/>
                  </a:cubicBezTo>
                  <a:cubicBezTo>
                    <a:pt x="328641" y="73881"/>
                    <a:pt x="319040" y="1034"/>
                    <a:pt x="319040" y="1034"/>
                  </a:cubicBezTo>
                  <a:cubicBezTo>
                    <a:pt x="319040" y="1034"/>
                    <a:pt x="246135" y="-8530"/>
                    <a:pt x="207102" y="30523"/>
                  </a:cubicBezTo>
                  <a:cubicBezTo>
                    <a:pt x="179108" y="58517"/>
                    <a:pt x="176127" y="103913"/>
                    <a:pt x="176679" y="127345"/>
                  </a:cubicBezTo>
                  <a:cubicBezTo>
                    <a:pt x="163694" y="136932"/>
                    <a:pt x="153426" y="149735"/>
                    <a:pt x="146885" y="164492"/>
                  </a:cubicBezTo>
                  <a:cubicBezTo>
                    <a:pt x="145364" y="162081"/>
                    <a:pt x="143697" y="159766"/>
                    <a:pt x="141894" y="157558"/>
                  </a:cubicBezTo>
                  <a:cubicBezTo>
                    <a:pt x="142323" y="138194"/>
                    <a:pt x="139789" y="101027"/>
                    <a:pt x="116834" y="78072"/>
                  </a:cubicBezTo>
                  <a:cubicBezTo>
                    <a:pt x="84687" y="45925"/>
                    <a:pt x="24679" y="53821"/>
                    <a:pt x="24679" y="53821"/>
                  </a:cubicBezTo>
                  <a:cubicBezTo>
                    <a:pt x="24679" y="53821"/>
                    <a:pt x="16793" y="113829"/>
                    <a:pt x="48930" y="145966"/>
                  </a:cubicBezTo>
                  <a:cubicBezTo>
                    <a:pt x="69733" y="166778"/>
                    <a:pt x="102194" y="170798"/>
                    <a:pt x="122520" y="171055"/>
                  </a:cubicBezTo>
                  <a:cubicBezTo>
                    <a:pt x="128204" y="178127"/>
                    <a:pt x="132508" y="186205"/>
                    <a:pt x="135207" y="194867"/>
                  </a:cubicBezTo>
                  <a:cubicBezTo>
                    <a:pt x="136036" y="198443"/>
                    <a:pt x="136372" y="202116"/>
                    <a:pt x="136207" y="205783"/>
                  </a:cubicBezTo>
                  <a:lnTo>
                    <a:pt x="136207" y="250550"/>
                  </a:lnTo>
                  <a:cubicBezTo>
                    <a:pt x="128134" y="254698"/>
                    <a:pt x="120762" y="260084"/>
                    <a:pt x="114357" y="266514"/>
                  </a:cubicBezTo>
                  <a:cubicBezTo>
                    <a:pt x="72125" y="246599"/>
                    <a:pt x="21700" y="263499"/>
                    <a:pt x="0" y="304843"/>
                  </a:cubicBezTo>
                  <a:lnTo>
                    <a:pt x="302771" y="304843"/>
                  </a:lnTo>
                  <a:cubicBezTo>
                    <a:pt x="288114" y="281649"/>
                    <a:pt x="263421" y="266678"/>
                    <a:pt x="236077" y="264409"/>
                  </a:cubicBezTo>
                  <a:close/>
                </a:path>
              </a:pathLst>
            </a:custGeom>
            <a:solidFill>
              <a:srgbClr val="000000"/>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7" name="Google Shape;507;p49"/>
            <p:cNvSpPr/>
            <p:nvPr/>
          </p:nvSpPr>
          <p:spPr>
            <a:xfrm>
              <a:off x="3349403" y="2892383"/>
              <a:ext cx="303046" cy="30304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grpSp>
      <p:sp>
        <p:nvSpPr>
          <p:cNvPr descr="&#10;" id="508" name="Google Shape;508;p49"/>
          <p:cNvSpPr/>
          <p:nvPr/>
        </p:nvSpPr>
        <p:spPr>
          <a:xfrm>
            <a:off x="104700" y="119100"/>
            <a:ext cx="4362600" cy="6162600"/>
          </a:xfrm>
          <a:prstGeom prst="rect">
            <a:avLst/>
          </a:prstGeom>
          <a:noFill/>
          <a:ln cap="flat" cmpd="sng" w="285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2" name="Shape 512"/>
        <p:cNvGrpSpPr/>
        <p:nvPr/>
      </p:nvGrpSpPr>
      <p:grpSpPr>
        <a:xfrm>
          <a:off x="0" y="0"/>
          <a:ext cx="0" cy="0"/>
          <a:chOff x="0" y="0"/>
          <a:chExt cx="0" cy="0"/>
        </a:xfrm>
      </p:grpSpPr>
      <p:sp>
        <p:nvSpPr>
          <p:cNvPr descr="background-color: color" id="513" name="Google Shape;513;p50"/>
          <p:cNvSpPr/>
          <p:nvPr/>
        </p:nvSpPr>
        <p:spPr>
          <a:xfrm>
            <a:off x="104775" y="128800"/>
            <a:ext cx="4362450" cy="515150"/>
          </a:xfrm>
          <a:prstGeom prst="flowChartProcess">
            <a:avLst/>
          </a:prstGeom>
          <a:solidFill>
            <a:srgbClr val="E50C2B"/>
          </a:solidFill>
          <a:ln>
            <a:noFill/>
          </a:ln>
        </p:spPr>
        <p:txBody>
          <a:bodyPr anchorCtr="0" anchor="ctr" bIns="232225" lIns="232225" spcFirstLastPara="1" rIns="232225" wrap="square" tIns="2322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matic SC"/>
              <a:ea typeface="Amatic SC"/>
              <a:cs typeface="Amatic SC"/>
              <a:sym typeface="Amatic SC"/>
            </a:endParaRPr>
          </a:p>
        </p:txBody>
      </p:sp>
      <p:sp>
        <p:nvSpPr>
          <p:cNvPr descr="background-color: color" id="514" name="Google Shape;514;p50"/>
          <p:cNvSpPr/>
          <p:nvPr/>
        </p:nvSpPr>
        <p:spPr>
          <a:xfrm>
            <a:off x="104775" y="5376426"/>
            <a:ext cx="4362450" cy="905275"/>
          </a:xfrm>
          <a:prstGeom prst="flowChartProcess">
            <a:avLst/>
          </a:prstGeom>
          <a:solidFill>
            <a:srgbClr val="E50C2B"/>
          </a:solidFill>
          <a:ln>
            <a:noFill/>
          </a:ln>
        </p:spPr>
        <p:txBody>
          <a:bodyPr anchorCtr="0" anchor="ctr" bIns="232225" lIns="232225" spcFirstLastPara="1" rIns="232225" wrap="square" tIns="2322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5" name="Google Shape;515;p50"/>
          <p:cNvSpPr txBox="1"/>
          <p:nvPr/>
        </p:nvSpPr>
        <p:spPr>
          <a:xfrm>
            <a:off x="-270510" y="5462556"/>
            <a:ext cx="2880300" cy="834300"/>
          </a:xfrm>
          <a:prstGeom prst="rect">
            <a:avLst/>
          </a:prstGeom>
          <a:noFill/>
          <a:ln>
            <a:noFill/>
          </a:ln>
        </p:spPr>
        <p:txBody>
          <a:bodyPr anchorCtr="0" anchor="ctr" bIns="232725" lIns="232725" spcFirstLastPara="1" rIns="232725" wrap="square" tIns="232725">
            <a:noAutofit/>
          </a:bodyPr>
          <a:lstStyle/>
          <a:p>
            <a:pPr indent="0" lvl="0" marL="0" marR="0" rtl="0" algn="r">
              <a:lnSpc>
                <a:spcPct val="100000"/>
              </a:lnSpc>
              <a:spcBef>
                <a:spcPts val="0"/>
              </a:spcBef>
              <a:spcAft>
                <a:spcPts val="0"/>
              </a:spcAft>
              <a:buClr>
                <a:srgbClr val="000000"/>
              </a:buClr>
              <a:buSzPts val="3800"/>
              <a:buFont typeface="Arial"/>
              <a:buNone/>
            </a:pPr>
            <a:r>
              <a:rPr b="1" i="0" lang="en" sz="2700" u="none" cap="none" strike="noStrike">
                <a:solidFill>
                  <a:srgbClr val="FFFFFF"/>
                </a:solidFill>
                <a:latin typeface="Comfortaa"/>
                <a:ea typeface="Comfortaa"/>
                <a:cs typeface="Comfortaa"/>
                <a:sym typeface="Comfortaa"/>
              </a:rPr>
              <a:t>408</a:t>
            </a:r>
            <a:endParaRPr b="1" i="0" sz="2700" u="none" cap="none" strike="noStrike">
              <a:solidFill>
                <a:srgbClr val="FFFFFF"/>
              </a:solidFill>
              <a:latin typeface="Comfortaa"/>
              <a:ea typeface="Comfortaa"/>
              <a:cs typeface="Comfortaa"/>
              <a:sym typeface="Comfortaa"/>
            </a:endParaRPr>
          </a:p>
        </p:txBody>
      </p:sp>
      <p:sp>
        <p:nvSpPr>
          <p:cNvPr id="516" name="Google Shape;516;p50"/>
          <p:cNvSpPr txBox="1"/>
          <p:nvPr/>
        </p:nvSpPr>
        <p:spPr>
          <a:xfrm>
            <a:off x="206075" y="782200"/>
            <a:ext cx="4089900" cy="4317000"/>
          </a:xfrm>
          <a:prstGeom prst="rect">
            <a:avLst/>
          </a:prstGeom>
          <a:noFill/>
          <a:ln>
            <a:noFill/>
          </a:ln>
        </p:spPr>
        <p:txBody>
          <a:bodyPr anchorCtr="0" anchor="ctr" bIns="91425" lIns="91425" spcFirstLastPara="1" rIns="91425" wrap="square" tIns="91425">
            <a:noAutofit/>
          </a:bodyPr>
          <a:lstStyle/>
          <a:p>
            <a:pPr indent="0" lvl="0" marL="0" marR="0" rtl="0" algn="ctr">
              <a:lnSpc>
                <a:spcPct val="150000"/>
              </a:lnSpc>
              <a:spcBef>
                <a:spcPts val="0"/>
              </a:spcBef>
              <a:spcAft>
                <a:spcPts val="0"/>
              </a:spcAft>
              <a:buClr>
                <a:srgbClr val="000000"/>
              </a:buClr>
              <a:buSzPts val="2100"/>
              <a:buFont typeface="Arial"/>
              <a:buNone/>
            </a:pPr>
            <a:r>
              <a:rPr b="0" i="0" lang="en" sz="1700" u="none" cap="none" strike="noStrike">
                <a:solidFill>
                  <a:schemeClr val="dk1"/>
                </a:solidFill>
                <a:latin typeface="Comfortaa"/>
                <a:ea typeface="Comfortaa"/>
                <a:cs typeface="Comfortaa"/>
                <a:sym typeface="Comfortaa"/>
              </a:rPr>
              <a:t>Pour cultiver des fruits et des légumes en dehors de leur saison, il faut utiliser des serres souvent chauffées. Ceci nécessite beaucoup d'énergie et émet donc des gaz à effet de serre.</a:t>
            </a:r>
            <a:endParaRPr b="0" i="0" sz="3200" u="none" cap="none" strike="noStrike">
              <a:solidFill>
                <a:srgbClr val="000000"/>
              </a:solidFill>
              <a:latin typeface="Comfortaa"/>
              <a:ea typeface="Comfortaa"/>
              <a:cs typeface="Comfortaa"/>
              <a:sym typeface="Comfortaa"/>
            </a:endParaRPr>
          </a:p>
        </p:txBody>
      </p:sp>
      <p:sp>
        <p:nvSpPr>
          <p:cNvPr id="517" name="Google Shape;517;p50"/>
          <p:cNvSpPr txBox="1"/>
          <p:nvPr/>
        </p:nvSpPr>
        <p:spPr>
          <a:xfrm>
            <a:off x="2266950" y="5462556"/>
            <a:ext cx="2880300" cy="834300"/>
          </a:xfrm>
          <a:prstGeom prst="rect">
            <a:avLst/>
          </a:prstGeom>
          <a:noFill/>
          <a:ln>
            <a:noFill/>
          </a:ln>
        </p:spPr>
        <p:txBody>
          <a:bodyPr anchorCtr="0" anchor="ctr" bIns="232725" lIns="232725" spcFirstLastPara="1" rIns="232725" wrap="square" tIns="232725">
            <a:noAutofit/>
          </a:bodyPr>
          <a:lstStyle/>
          <a:p>
            <a:pPr indent="0" lvl="0" marL="0" marR="0" rtl="0" algn="l">
              <a:lnSpc>
                <a:spcPct val="100000"/>
              </a:lnSpc>
              <a:spcBef>
                <a:spcPts val="0"/>
              </a:spcBef>
              <a:spcAft>
                <a:spcPts val="0"/>
              </a:spcAft>
              <a:buClr>
                <a:srgbClr val="000000"/>
              </a:buClr>
              <a:buSzPts val="2800"/>
              <a:buFont typeface="Arial"/>
              <a:buNone/>
            </a:pPr>
            <a:r>
              <a:rPr b="1" i="0" lang="en" sz="2700" u="none" cap="none" strike="noStrike">
                <a:solidFill>
                  <a:srgbClr val="CCCCCC"/>
                </a:solidFill>
                <a:latin typeface="Comfortaa"/>
                <a:ea typeface="Comfortaa"/>
                <a:cs typeface="Comfortaa"/>
                <a:sym typeface="Comfortaa"/>
              </a:rPr>
              <a:t>kgCO2eq</a:t>
            </a:r>
            <a:endParaRPr b="1" i="0" sz="2700" u="none" cap="none" strike="noStrike">
              <a:solidFill>
                <a:srgbClr val="CCCCCC"/>
              </a:solidFill>
              <a:latin typeface="Comfortaa"/>
              <a:ea typeface="Comfortaa"/>
              <a:cs typeface="Comfortaa"/>
              <a:sym typeface="Comfortaa"/>
            </a:endParaRPr>
          </a:p>
        </p:txBody>
      </p:sp>
      <p:sp>
        <p:nvSpPr>
          <p:cNvPr id="518" name="Google Shape;518;p50"/>
          <p:cNvSpPr txBox="1"/>
          <p:nvPr/>
        </p:nvSpPr>
        <p:spPr>
          <a:xfrm>
            <a:off x="1276400" y="33100"/>
            <a:ext cx="3182400" cy="749100"/>
          </a:xfrm>
          <a:prstGeom prst="rect">
            <a:avLst/>
          </a:prstGeom>
          <a:noFill/>
          <a:ln>
            <a:noFill/>
          </a:ln>
        </p:spPr>
        <p:txBody>
          <a:bodyPr anchorCtr="0" anchor="ctr" bIns="232725" lIns="232725" spcFirstLastPara="1" rIns="232725" wrap="square" tIns="232725">
            <a:noAutofit/>
          </a:bodyPr>
          <a:lstStyle/>
          <a:p>
            <a:pPr indent="0" lvl="0" marL="0" marR="0" rtl="0" algn="r">
              <a:lnSpc>
                <a:spcPct val="100000"/>
              </a:lnSpc>
              <a:spcBef>
                <a:spcPts val="0"/>
              </a:spcBef>
              <a:spcAft>
                <a:spcPts val="0"/>
              </a:spcAft>
              <a:buClr>
                <a:srgbClr val="000000"/>
              </a:buClr>
              <a:buSzPts val="1700"/>
              <a:buFont typeface="Arial"/>
              <a:buNone/>
            </a:pPr>
            <a:r>
              <a:rPr b="0" i="0" lang="en" sz="1700" u="none" cap="none" strike="noStrike">
                <a:solidFill>
                  <a:schemeClr val="lt1"/>
                </a:solidFill>
                <a:latin typeface="Comfortaa"/>
                <a:ea typeface="Comfortaa"/>
                <a:cs typeface="Comfortaa"/>
                <a:sym typeface="Comfortaa"/>
              </a:rPr>
              <a:t>Catégorie Alimentation</a:t>
            </a:r>
            <a:endParaRPr b="0" i="0" sz="1700" u="none" cap="none" strike="noStrike">
              <a:solidFill>
                <a:schemeClr val="lt1"/>
              </a:solidFill>
              <a:latin typeface="Comfortaa"/>
              <a:ea typeface="Comfortaa"/>
              <a:cs typeface="Comfortaa"/>
              <a:sym typeface="Comfortaa"/>
            </a:endParaRPr>
          </a:p>
        </p:txBody>
      </p:sp>
      <p:sp>
        <p:nvSpPr>
          <p:cNvPr descr="&#10;" id="519" name="Google Shape;519;p50"/>
          <p:cNvSpPr/>
          <p:nvPr/>
        </p:nvSpPr>
        <p:spPr>
          <a:xfrm>
            <a:off x="104700" y="119100"/>
            <a:ext cx="4362600" cy="6162600"/>
          </a:xfrm>
          <a:prstGeom prst="rect">
            <a:avLst/>
          </a:prstGeom>
          <a:noFill/>
          <a:ln cap="flat" cmpd="sng" w="285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3" name="Shape 523"/>
        <p:cNvGrpSpPr/>
        <p:nvPr/>
      </p:nvGrpSpPr>
      <p:grpSpPr>
        <a:xfrm>
          <a:off x="0" y="0"/>
          <a:ext cx="0" cy="0"/>
          <a:chOff x="0" y="0"/>
          <a:chExt cx="0" cy="0"/>
        </a:xfrm>
      </p:grpSpPr>
      <p:sp>
        <p:nvSpPr>
          <p:cNvPr descr="background-color: color" id="524" name="Google Shape;524;p51"/>
          <p:cNvSpPr/>
          <p:nvPr/>
        </p:nvSpPr>
        <p:spPr>
          <a:xfrm>
            <a:off x="104775" y="128800"/>
            <a:ext cx="4362450" cy="515150"/>
          </a:xfrm>
          <a:prstGeom prst="flowChartProcess">
            <a:avLst/>
          </a:prstGeom>
          <a:solidFill>
            <a:srgbClr val="E50C2B"/>
          </a:solidFill>
          <a:ln>
            <a:noFill/>
          </a:ln>
        </p:spPr>
        <p:txBody>
          <a:bodyPr anchorCtr="0" anchor="ctr" bIns="232225" lIns="232225" spcFirstLastPara="1" rIns="232225" wrap="square" tIns="2322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matic SC"/>
              <a:ea typeface="Amatic SC"/>
              <a:cs typeface="Amatic SC"/>
              <a:sym typeface="Amatic SC"/>
            </a:endParaRPr>
          </a:p>
        </p:txBody>
      </p:sp>
      <p:sp>
        <p:nvSpPr>
          <p:cNvPr descr="background-color: color" id="525" name="Google Shape;525;p51"/>
          <p:cNvSpPr/>
          <p:nvPr/>
        </p:nvSpPr>
        <p:spPr>
          <a:xfrm>
            <a:off x="104775" y="5372200"/>
            <a:ext cx="4362450" cy="902860"/>
          </a:xfrm>
          <a:prstGeom prst="flowChartProcess">
            <a:avLst/>
          </a:prstGeom>
          <a:solidFill>
            <a:srgbClr val="E50C2B"/>
          </a:solidFill>
          <a:ln>
            <a:noFill/>
          </a:ln>
        </p:spPr>
        <p:txBody>
          <a:bodyPr anchorCtr="0" anchor="ctr" bIns="232225" lIns="232225" spcFirstLastPara="1" rIns="232225" wrap="square" tIns="2322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6" name="Google Shape;526;p51"/>
          <p:cNvSpPr txBox="1"/>
          <p:nvPr/>
        </p:nvSpPr>
        <p:spPr>
          <a:xfrm>
            <a:off x="845840" y="5449450"/>
            <a:ext cx="2880300" cy="748500"/>
          </a:xfrm>
          <a:prstGeom prst="rect">
            <a:avLst/>
          </a:prstGeom>
          <a:noFill/>
          <a:ln>
            <a:noFill/>
          </a:ln>
        </p:spPr>
        <p:txBody>
          <a:bodyPr anchorCtr="0" anchor="ctr" bIns="232725" lIns="232725" spcFirstLastPara="1" rIns="232725" wrap="square" tIns="232725">
            <a:noAutofit/>
          </a:bodyPr>
          <a:lstStyle/>
          <a:p>
            <a:pPr indent="0" lvl="0" marL="0" marR="0" rtl="0" algn="ctr">
              <a:lnSpc>
                <a:spcPct val="100000"/>
              </a:lnSpc>
              <a:spcBef>
                <a:spcPts val="0"/>
              </a:spcBef>
              <a:spcAft>
                <a:spcPts val="0"/>
              </a:spcAft>
              <a:buClr>
                <a:srgbClr val="000000"/>
              </a:buClr>
              <a:buSzPts val="3800"/>
              <a:buFont typeface="Arial"/>
              <a:buNone/>
            </a:pPr>
            <a:r>
              <a:t/>
            </a:r>
            <a:endParaRPr b="1" i="0" sz="3800" u="none" cap="none" strike="noStrike">
              <a:solidFill>
                <a:srgbClr val="FFFFFF"/>
              </a:solidFill>
              <a:latin typeface="Arial"/>
              <a:ea typeface="Arial"/>
              <a:cs typeface="Arial"/>
              <a:sym typeface="Arial"/>
            </a:endParaRPr>
          </a:p>
        </p:txBody>
      </p:sp>
      <p:sp>
        <p:nvSpPr>
          <p:cNvPr id="527" name="Google Shape;527;p51"/>
          <p:cNvSpPr txBox="1"/>
          <p:nvPr/>
        </p:nvSpPr>
        <p:spPr>
          <a:xfrm>
            <a:off x="96200" y="5381104"/>
            <a:ext cx="4362600" cy="951000"/>
          </a:xfrm>
          <a:prstGeom prst="rect">
            <a:avLst/>
          </a:prstGeom>
          <a:noFill/>
          <a:ln>
            <a:noFill/>
          </a:ln>
        </p:spPr>
        <p:txBody>
          <a:bodyPr anchorCtr="0" anchor="ctr" bIns="232725" lIns="91425" spcFirstLastPara="1" rIns="91425" wrap="square" tIns="232725">
            <a:noAutofit/>
          </a:bodyPr>
          <a:lstStyle/>
          <a:p>
            <a:pPr indent="0" lvl="0" marL="0" marR="0" rtl="0" algn="ctr">
              <a:lnSpc>
                <a:spcPct val="100000"/>
              </a:lnSpc>
              <a:spcBef>
                <a:spcPts val="0"/>
              </a:spcBef>
              <a:spcAft>
                <a:spcPts val="0"/>
              </a:spcAft>
              <a:buClr>
                <a:srgbClr val="000000"/>
              </a:buClr>
              <a:buSzPts val="2900"/>
              <a:buFont typeface="Arial"/>
              <a:buNone/>
            </a:pPr>
            <a:r>
              <a:rPr b="0" i="0" lang="en" sz="2100" u="none" cap="none" strike="noStrike">
                <a:solidFill>
                  <a:srgbClr val="FFFFFF"/>
                </a:solidFill>
                <a:latin typeface="Comfortaa"/>
                <a:ea typeface="Comfortaa"/>
                <a:cs typeface="Comfortaa"/>
                <a:sym typeface="Comfortaa"/>
              </a:rPr>
              <a:t>1 an de 5 fruits/jour</a:t>
            </a:r>
            <a:endParaRPr b="0" i="0" sz="2100" u="none" cap="none" strike="noStrike">
              <a:solidFill>
                <a:srgbClr val="FFFFFF"/>
              </a:solidFill>
              <a:latin typeface="Comfortaa"/>
              <a:ea typeface="Comfortaa"/>
              <a:cs typeface="Comfortaa"/>
              <a:sym typeface="Comfortaa"/>
            </a:endParaRPr>
          </a:p>
          <a:p>
            <a:pPr indent="0" lvl="0" marL="0" marR="0" rtl="0" algn="ctr">
              <a:lnSpc>
                <a:spcPct val="100000"/>
              </a:lnSpc>
              <a:spcBef>
                <a:spcPts val="0"/>
              </a:spcBef>
              <a:spcAft>
                <a:spcPts val="0"/>
              </a:spcAft>
              <a:buClr>
                <a:srgbClr val="000000"/>
              </a:buClr>
              <a:buSzPts val="2900"/>
              <a:buFont typeface="Arial"/>
              <a:buNone/>
            </a:pPr>
            <a:r>
              <a:rPr b="0" i="0" lang="en" sz="2100" u="none" cap="none" strike="noStrike">
                <a:solidFill>
                  <a:srgbClr val="FFFFFF"/>
                </a:solidFill>
                <a:latin typeface="Comfortaa"/>
                <a:ea typeface="Comfortaa"/>
                <a:cs typeface="Comfortaa"/>
                <a:sym typeface="Comfortaa"/>
              </a:rPr>
              <a:t> importés par bateau/camion</a:t>
            </a:r>
            <a:endParaRPr b="0" i="0" sz="2100" u="none" cap="none" strike="noStrike">
              <a:solidFill>
                <a:srgbClr val="FFFFFF"/>
              </a:solidFill>
              <a:latin typeface="Comfortaa"/>
              <a:ea typeface="Comfortaa"/>
              <a:cs typeface="Comfortaa"/>
              <a:sym typeface="Comfortaa"/>
            </a:endParaRPr>
          </a:p>
        </p:txBody>
      </p:sp>
      <p:sp>
        <p:nvSpPr>
          <p:cNvPr id="528" name="Google Shape;528;p51"/>
          <p:cNvSpPr txBox="1"/>
          <p:nvPr/>
        </p:nvSpPr>
        <p:spPr>
          <a:xfrm>
            <a:off x="1276400" y="33100"/>
            <a:ext cx="3182400" cy="749100"/>
          </a:xfrm>
          <a:prstGeom prst="rect">
            <a:avLst/>
          </a:prstGeom>
          <a:noFill/>
          <a:ln>
            <a:noFill/>
          </a:ln>
        </p:spPr>
        <p:txBody>
          <a:bodyPr anchorCtr="0" anchor="ctr" bIns="232725" lIns="232725" spcFirstLastPara="1" rIns="232725" wrap="square" tIns="232725">
            <a:noAutofit/>
          </a:bodyPr>
          <a:lstStyle/>
          <a:p>
            <a:pPr indent="0" lvl="0" marL="0" marR="0" rtl="0" algn="r">
              <a:lnSpc>
                <a:spcPct val="100000"/>
              </a:lnSpc>
              <a:spcBef>
                <a:spcPts val="0"/>
              </a:spcBef>
              <a:spcAft>
                <a:spcPts val="0"/>
              </a:spcAft>
              <a:buClr>
                <a:srgbClr val="000000"/>
              </a:buClr>
              <a:buSzPts val="1700"/>
              <a:buFont typeface="Arial"/>
              <a:buNone/>
            </a:pPr>
            <a:r>
              <a:rPr b="0" i="0" lang="en" sz="1700" u="none" cap="none" strike="noStrike">
                <a:solidFill>
                  <a:schemeClr val="lt1"/>
                </a:solidFill>
                <a:latin typeface="Comfortaa"/>
                <a:ea typeface="Comfortaa"/>
                <a:cs typeface="Comfortaa"/>
                <a:sym typeface="Comfortaa"/>
              </a:rPr>
              <a:t>Catégorie Alimentation</a:t>
            </a:r>
            <a:endParaRPr b="0" i="0" sz="1700" u="none" cap="none" strike="noStrike">
              <a:solidFill>
                <a:schemeClr val="lt1"/>
              </a:solidFill>
              <a:latin typeface="Comfortaa"/>
              <a:ea typeface="Comfortaa"/>
              <a:cs typeface="Comfortaa"/>
              <a:sym typeface="Comfortaa"/>
            </a:endParaRPr>
          </a:p>
        </p:txBody>
      </p:sp>
      <p:grpSp>
        <p:nvGrpSpPr>
          <p:cNvPr id="529" name="Google Shape;529;p51"/>
          <p:cNvGrpSpPr/>
          <p:nvPr/>
        </p:nvGrpSpPr>
        <p:grpSpPr>
          <a:xfrm>
            <a:off x="457561" y="2270770"/>
            <a:ext cx="3754751" cy="1660867"/>
            <a:chOff x="457561" y="2270770"/>
            <a:chExt cx="3754751" cy="1660867"/>
          </a:xfrm>
        </p:grpSpPr>
        <p:sp>
          <p:nvSpPr>
            <p:cNvPr id="530" name="Google Shape;530;p51"/>
            <p:cNvSpPr/>
            <p:nvPr/>
          </p:nvSpPr>
          <p:spPr>
            <a:xfrm>
              <a:off x="1666490" y="2775310"/>
              <a:ext cx="478028" cy="241759"/>
            </a:xfrm>
            <a:prstGeom prst="rect">
              <a:avLst/>
            </a:prstGeom>
            <a:solidFill>
              <a:schemeClr val="lt1"/>
            </a:solidFill>
            <a:ln cap="flat" cmpd="sng" w="762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531" name="Google Shape;531;p51"/>
            <p:cNvSpPr/>
            <p:nvPr/>
          </p:nvSpPr>
          <p:spPr>
            <a:xfrm>
              <a:off x="2175699" y="2775310"/>
              <a:ext cx="478028" cy="241759"/>
            </a:xfrm>
            <a:prstGeom prst="rect">
              <a:avLst/>
            </a:prstGeom>
            <a:solidFill>
              <a:schemeClr val="lt1"/>
            </a:solidFill>
            <a:ln cap="flat" cmpd="sng" w="762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532" name="Google Shape;532;p51"/>
            <p:cNvSpPr/>
            <p:nvPr/>
          </p:nvSpPr>
          <p:spPr>
            <a:xfrm>
              <a:off x="2684908" y="2775310"/>
              <a:ext cx="478028" cy="241759"/>
            </a:xfrm>
            <a:prstGeom prst="rect">
              <a:avLst/>
            </a:prstGeom>
            <a:solidFill>
              <a:schemeClr val="lt1"/>
            </a:solidFill>
            <a:ln cap="flat" cmpd="sng" w="762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533" name="Google Shape;533;p51"/>
            <p:cNvSpPr/>
            <p:nvPr/>
          </p:nvSpPr>
          <p:spPr>
            <a:xfrm>
              <a:off x="3194118" y="2775310"/>
              <a:ext cx="478028" cy="241759"/>
            </a:xfrm>
            <a:prstGeom prst="rect">
              <a:avLst/>
            </a:prstGeom>
            <a:solidFill>
              <a:schemeClr val="lt1"/>
            </a:solidFill>
            <a:ln cap="flat" cmpd="sng" w="762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grpSp>
          <p:nvGrpSpPr>
            <p:cNvPr id="534" name="Google Shape;534;p51"/>
            <p:cNvGrpSpPr/>
            <p:nvPr/>
          </p:nvGrpSpPr>
          <p:grpSpPr>
            <a:xfrm>
              <a:off x="792521" y="2270770"/>
              <a:ext cx="660744" cy="535310"/>
              <a:chOff x="1668136" y="3863962"/>
              <a:chExt cx="159390" cy="129132"/>
            </a:xfrm>
          </p:grpSpPr>
          <p:sp>
            <p:nvSpPr>
              <p:cNvPr id="535" name="Google Shape;535;p51"/>
              <p:cNvSpPr/>
              <p:nvPr/>
            </p:nvSpPr>
            <p:spPr>
              <a:xfrm flipH="1" rot="-5400000">
                <a:off x="1683265" y="3848833"/>
                <a:ext cx="129132" cy="159390"/>
              </a:xfrm>
              <a:prstGeom prst="flowChartManualInput">
                <a:avLst/>
              </a:prstGeom>
              <a:solidFill>
                <a:schemeClr val="lt1"/>
              </a:solidFill>
              <a:ln cap="flat" cmpd="sng" w="762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536" name="Google Shape;536;p51"/>
              <p:cNvSpPr/>
              <p:nvPr/>
            </p:nvSpPr>
            <p:spPr>
              <a:xfrm>
                <a:off x="1744848" y="3891237"/>
                <a:ext cx="54839" cy="28680"/>
              </a:xfrm>
              <a:prstGeom prst="flowChartTerminator">
                <a:avLst/>
              </a:prstGeom>
              <a:solidFill>
                <a:schemeClr val="dk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grpSp>
        <p:sp>
          <p:nvSpPr>
            <p:cNvPr id="537" name="Google Shape;537;p51"/>
            <p:cNvSpPr/>
            <p:nvPr/>
          </p:nvSpPr>
          <p:spPr>
            <a:xfrm>
              <a:off x="679314" y="2780068"/>
              <a:ext cx="3532998" cy="840664"/>
            </a:xfrm>
            <a:custGeom>
              <a:rect b="b" l="l" r="r" t="t"/>
              <a:pathLst>
                <a:path extrusionOk="0" h="242887" w="928688">
                  <a:moveTo>
                    <a:pt x="6350" y="61912"/>
                  </a:moveTo>
                  <a:lnTo>
                    <a:pt x="50800" y="242887"/>
                  </a:lnTo>
                  <a:lnTo>
                    <a:pt x="703263" y="242887"/>
                  </a:lnTo>
                  <a:lnTo>
                    <a:pt x="928688" y="4762"/>
                  </a:lnTo>
                  <a:lnTo>
                    <a:pt x="773113" y="4762"/>
                  </a:lnTo>
                  <a:lnTo>
                    <a:pt x="720725" y="66675"/>
                  </a:lnTo>
                  <a:lnTo>
                    <a:pt x="231775" y="66675"/>
                  </a:lnTo>
                  <a:lnTo>
                    <a:pt x="231775" y="0"/>
                  </a:lnTo>
                  <a:lnTo>
                    <a:pt x="0" y="0"/>
                  </a:lnTo>
                  <a:lnTo>
                    <a:pt x="6350" y="61912"/>
                  </a:lnTo>
                  <a:close/>
                </a:path>
              </a:pathLst>
            </a:custGeom>
            <a:solidFill>
              <a:schemeClr val="lt1"/>
            </a:solidFill>
            <a:ln cap="flat" cmpd="sng" w="762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grpSp>
          <p:nvGrpSpPr>
            <p:cNvPr id="538" name="Google Shape;538;p51"/>
            <p:cNvGrpSpPr/>
            <p:nvPr/>
          </p:nvGrpSpPr>
          <p:grpSpPr>
            <a:xfrm>
              <a:off x="457561" y="3442648"/>
              <a:ext cx="3532994" cy="488989"/>
              <a:chOff x="1587334" y="4146652"/>
              <a:chExt cx="852258" cy="117958"/>
            </a:xfrm>
          </p:grpSpPr>
          <p:sp>
            <p:nvSpPr>
              <p:cNvPr id="539" name="Google Shape;539;p51"/>
              <p:cNvSpPr/>
              <p:nvPr/>
            </p:nvSpPr>
            <p:spPr>
              <a:xfrm>
                <a:off x="1587334" y="4159481"/>
                <a:ext cx="852258" cy="923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grpSp>
            <p:nvGrpSpPr>
              <p:cNvPr descr="Plongée contour" id="540" name="Google Shape;540;p51"/>
              <p:cNvGrpSpPr/>
              <p:nvPr/>
            </p:nvGrpSpPr>
            <p:grpSpPr>
              <a:xfrm>
                <a:off x="1603688" y="4146652"/>
                <a:ext cx="819550" cy="117958"/>
                <a:chOff x="1665290" y="4498545"/>
                <a:chExt cx="763390" cy="117958"/>
              </a:xfrm>
            </p:grpSpPr>
            <p:sp>
              <p:nvSpPr>
                <p:cNvPr id="541" name="Google Shape;541;p51"/>
                <p:cNvSpPr/>
                <p:nvPr/>
              </p:nvSpPr>
              <p:spPr>
                <a:xfrm>
                  <a:off x="1665290" y="4498545"/>
                  <a:ext cx="763390" cy="40024"/>
                </a:xfrm>
                <a:custGeom>
                  <a:rect b="b" l="l" r="r" t="t"/>
                  <a:pathLst>
                    <a:path extrusionOk="0" h="40024" w="763390">
                      <a:moveTo>
                        <a:pt x="572205" y="40024"/>
                      </a:moveTo>
                      <a:lnTo>
                        <a:pt x="571529" y="40024"/>
                      </a:lnTo>
                      <a:cubicBezTo>
                        <a:pt x="557527" y="39028"/>
                        <a:pt x="543755" y="35929"/>
                        <a:pt x="530676" y="30832"/>
                      </a:cubicBezTo>
                      <a:cubicBezTo>
                        <a:pt x="513457" y="23720"/>
                        <a:pt x="495107" y="19740"/>
                        <a:pt x="476488" y="19079"/>
                      </a:cubicBezTo>
                      <a:cubicBezTo>
                        <a:pt x="458276" y="19823"/>
                        <a:pt x="440337" y="23767"/>
                        <a:pt x="423491" y="30728"/>
                      </a:cubicBezTo>
                      <a:cubicBezTo>
                        <a:pt x="410330" y="35879"/>
                        <a:pt x="396468" y="39012"/>
                        <a:pt x="382372" y="40024"/>
                      </a:cubicBezTo>
                      <a:lnTo>
                        <a:pt x="381695" y="40024"/>
                      </a:lnTo>
                      <a:lnTo>
                        <a:pt x="381019" y="40024"/>
                      </a:lnTo>
                      <a:cubicBezTo>
                        <a:pt x="367017" y="39028"/>
                        <a:pt x="353245" y="35929"/>
                        <a:pt x="340166" y="30832"/>
                      </a:cubicBezTo>
                      <a:cubicBezTo>
                        <a:pt x="322947" y="23720"/>
                        <a:pt x="304597" y="19740"/>
                        <a:pt x="285979" y="19079"/>
                      </a:cubicBezTo>
                      <a:cubicBezTo>
                        <a:pt x="267767" y="19823"/>
                        <a:pt x="249827" y="23767"/>
                        <a:pt x="232982" y="30728"/>
                      </a:cubicBezTo>
                      <a:cubicBezTo>
                        <a:pt x="219822" y="35882"/>
                        <a:pt x="205959" y="39016"/>
                        <a:pt x="191862" y="40024"/>
                      </a:cubicBezTo>
                      <a:lnTo>
                        <a:pt x="191186" y="40024"/>
                      </a:lnTo>
                      <a:lnTo>
                        <a:pt x="190510" y="40024"/>
                      </a:lnTo>
                      <a:cubicBezTo>
                        <a:pt x="176508" y="39028"/>
                        <a:pt x="162736" y="35929"/>
                        <a:pt x="149657" y="30832"/>
                      </a:cubicBezTo>
                      <a:cubicBezTo>
                        <a:pt x="132438" y="23720"/>
                        <a:pt x="114088" y="19740"/>
                        <a:pt x="95469" y="19079"/>
                      </a:cubicBezTo>
                      <a:cubicBezTo>
                        <a:pt x="77257" y="19823"/>
                        <a:pt x="59318" y="23767"/>
                        <a:pt x="42472" y="30728"/>
                      </a:cubicBezTo>
                      <a:cubicBezTo>
                        <a:pt x="29312" y="35882"/>
                        <a:pt x="15449" y="39016"/>
                        <a:pt x="1353" y="40024"/>
                      </a:cubicBezTo>
                      <a:lnTo>
                        <a:pt x="0" y="20974"/>
                      </a:lnTo>
                      <a:cubicBezTo>
                        <a:pt x="12119" y="20110"/>
                        <a:pt x="24038" y="17426"/>
                        <a:pt x="35357" y="13011"/>
                      </a:cubicBezTo>
                      <a:cubicBezTo>
                        <a:pt x="54463" y="5140"/>
                        <a:pt x="74818" y="734"/>
                        <a:pt x="95469" y="0"/>
                      </a:cubicBezTo>
                      <a:cubicBezTo>
                        <a:pt x="116527" y="651"/>
                        <a:pt x="137294" y="5097"/>
                        <a:pt x="156772" y="13125"/>
                      </a:cubicBezTo>
                      <a:cubicBezTo>
                        <a:pt x="167800" y="17394"/>
                        <a:pt x="179395" y="20022"/>
                        <a:pt x="191186" y="20926"/>
                      </a:cubicBezTo>
                      <a:cubicBezTo>
                        <a:pt x="203073" y="20010"/>
                        <a:pt x="214759" y="17343"/>
                        <a:pt x="225866" y="13011"/>
                      </a:cubicBezTo>
                      <a:cubicBezTo>
                        <a:pt x="244973" y="5140"/>
                        <a:pt x="265327" y="734"/>
                        <a:pt x="285979" y="0"/>
                      </a:cubicBezTo>
                      <a:cubicBezTo>
                        <a:pt x="307036" y="651"/>
                        <a:pt x="327804" y="5097"/>
                        <a:pt x="347282" y="13125"/>
                      </a:cubicBezTo>
                      <a:cubicBezTo>
                        <a:pt x="358310" y="17394"/>
                        <a:pt x="369904" y="20022"/>
                        <a:pt x="381695" y="20926"/>
                      </a:cubicBezTo>
                      <a:cubicBezTo>
                        <a:pt x="393582" y="20008"/>
                        <a:pt x="405268" y="17341"/>
                        <a:pt x="416376" y="13011"/>
                      </a:cubicBezTo>
                      <a:cubicBezTo>
                        <a:pt x="435482" y="5140"/>
                        <a:pt x="455837" y="734"/>
                        <a:pt x="476488" y="0"/>
                      </a:cubicBezTo>
                      <a:cubicBezTo>
                        <a:pt x="497546" y="651"/>
                        <a:pt x="518313" y="5097"/>
                        <a:pt x="537791" y="13125"/>
                      </a:cubicBezTo>
                      <a:cubicBezTo>
                        <a:pt x="548819" y="17394"/>
                        <a:pt x="560414" y="20022"/>
                        <a:pt x="572205" y="20926"/>
                      </a:cubicBezTo>
                      <a:cubicBezTo>
                        <a:pt x="584091" y="20008"/>
                        <a:pt x="595777" y="17341"/>
                        <a:pt x="606885" y="13011"/>
                      </a:cubicBezTo>
                      <a:cubicBezTo>
                        <a:pt x="625992" y="5140"/>
                        <a:pt x="646347" y="734"/>
                        <a:pt x="666998" y="0"/>
                      </a:cubicBezTo>
                      <a:cubicBezTo>
                        <a:pt x="688056" y="651"/>
                        <a:pt x="708823" y="5097"/>
                        <a:pt x="728301" y="13125"/>
                      </a:cubicBezTo>
                      <a:cubicBezTo>
                        <a:pt x="739540" y="17476"/>
                        <a:pt x="751368" y="20122"/>
                        <a:pt x="763391" y="20974"/>
                      </a:cubicBezTo>
                      <a:lnTo>
                        <a:pt x="762038" y="40024"/>
                      </a:lnTo>
                      <a:cubicBezTo>
                        <a:pt x="748036" y="39029"/>
                        <a:pt x="734264" y="35930"/>
                        <a:pt x="721185" y="30832"/>
                      </a:cubicBezTo>
                      <a:cubicBezTo>
                        <a:pt x="703966" y="23720"/>
                        <a:pt x="685616" y="19740"/>
                        <a:pt x="666998" y="19079"/>
                      </a:cubicBezTo>
                      <a:cubicBezTo>
                        <a:pt x="648786" y="19823"/>
                        <a:pt x="630847" y="23767"/>
                        <a:pt x="614001" y="30728"/>
                      </a:cubicBezTo>
                      <a:cubicBezTo>
                        <a:pt x="600840" y="35879"/>
                        <a:pt x="586977" y="39012"/>
                        <a:pt x="572881" y="40024"/>
                      </a:cubicBezTo>
                      <a:close/>
                    </a:path>
                  </a:pathLst>
                </a:custGeom>
                <a:solidFill>
                  <a:srgbClr val="000000"/>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2" name="Google Shape;542;p51"/>
                <p:cNvSpPr/>
                <p:nvPr/>
              </p:nvSpPr>
              <p:spPr>
                <a:xfrm>
                  <a:off x="1665290" y="4576479"/>
                  <a:ext cx="763390" cy="40024"/>
                </a:xfrm>
                <a:custGeom>
                  <a:rect b="b" l="l" r="r" t="t"/>
                  <a:pathLst>
                    <a:path extrusionOk="0" h="40024" w="763390">
                      <a:moveTo>
                        <a:pt x="572205" y="40024"/>
                      </a:moveTo>
                      <a:lnTo>
                        <a:pt x="571529" y="40024"/>
                      </a:lnTo>
                      <a:cubicBezTo>
                        <a:pt x="557528" y="39023"/>
                        <a:pt x="543757" y="35924"/>
                        <a:pt x="530676" y="30832"/>
                      </a:cubicBezTo>
                      <a:cubicBezTo>
                        <a:pt x="513460" y="23709"/>
                        <a:pt x="495108" y="19727"/>
                        <a:pt x="476488" y="19079"/>
                      </a:cubicBezTo>
                      <a:cubicBezTo>
                        <a:pt x="458278" y="19813"/>
                        <a:pt x="440342" y="23753"/>
                        <a:pt x="423501" y="30718"/>
                      </a:cubicBezTo>
                      <a:cubicBezTo>
                        <a:pt x="410337" y="35871"/>
                        <a:pt x="396471" y="39009"/>
                        <a:pt x="382372" y="40024"/>
                      </a:cubicBezTo>
                      <a:lnTo>
                        <a:pt x="381695" y="40024"/>
                      </a:lnTo>
                      <a:lnTo>
                        <a:pt x="381019" y="40024"/>
                      </a:lnTo>
                      <a:cubicBezTo>
                        <a:pt x="367018" y="39023"/>
                        <a:pt x="353247" y="35924"/>
                        <a:pt x="340166" y="30832"/>
                      </a:cubicBezTo>
                      <a:cubicBezTo>
                        <a:pt x="322951" y="23709"/>
                        <a:pt x="304598" y="19727"/>
                        <a:pt x="285979" y="19079"/>
                      </a:cubicBezTo>
                      <a:cubicBezTo>
                        <a:pt x="267769" y="19813"/>
                        <a:pt x="249832" y="23753"/>
                        <a:pt x="232991" y="30718"/>
                      </a:cubicBezTo>
                      <a:cubicBezTo>
                        <a:pt x="219828" y="35874"/>
                        <a:pt x="205962" y="39012"/>
                        <a:pt x="191862" y="40024"/>
                      </a:cubicBezTo>
                      <a:lnTo>
                        <a:pt x="191186" y="40024"/>
                      </a:lnTo>
                      <a:lnTo>
                        <a:pt x="190510" y="40024"/>
                      </a:lnTo>
                      <a:cubicBezTo>
                        <a:pt x="176509" y="39023"/>
                        <a:pt x="162737" y="35924"/>
                        <a:pt x="149657" y="30832"/>
                      </a:cubicBezTo>
                      <a:cubicBezTo>
                        <a:pt x="132441" y="23709"/>
                        <a:pt x="114089" y="19727"/>
                        <a:pt x="95469" y="19079"/>
                      </a:cubicBezTo>
                      <a:cubicBezTo>
                        <a:pt x="77259" y="19813"/>
                        <a:pt x="59323" y="23753"/>
                        <a:pt x="42482" y="30718"/>
                      </a:cubicBezTo>
                      <a:cubicBezTo>
                        <a:pt x="29319" y="35874"/>
                        <a:pt x="15453" y="39012"/>
                        <a:pt x="1353" y="40024"/>
                      </a:cubicBezTo>
                      <a:lnTo>
                        <a:pt x="0" y="20974"/>
                      </a:lnTo>
                      <a:cubicBezTo>
                        <a:pt x="12119" y="20110"/>
                        <a:pt x="24038" y="17426"/>
                        <a:pt x="35357" y="13011"/>
                      </a:cubicBezTo>
                      <a:cubicBezTo>
                        <a:pt x="54462" y="5136"/>
                        <a:pt x="74818" y="730"/>
                        <a:pt x="95469" y="0"/>
                      </a:cubicBezTo>
                      <a:cubicBezTo>
                        <a:pt x="116530" y="647"/>
                        <a:pt x="137301" y="5094"/>
                        <a:pt x="156782" y="13125"/>
                      </a:cubicBezTo>
                      <a:cubicBezTo>
                        <a:pt x="167806" y="17396"/>
                        <a:pt x="179398" y="20022"/>
                        <a:pt x="191186" y="20917"/>
                      </a:cubicBezTo>
                      <a:cubicBezTo>
                        <a:pt x="203073" y="20008"/>
                        <a:pt x="214760" y="17344"/>
                        <a:pt x="225866" y="13011"/>
                      </a:cubicBezTo>
                      <a:cubicBezTo>
                        <a:pt x="244972" y="5136"/>
                        <a:pt x="265327" y="730"/>
                        <a:pt x="285979" y="0"/>
                      </a:cubicBezTo>
                      <a:cubicBezTo>
                        <a:pt x="307039" y="647"/>
                        <a:pt x="327811" y="5094"/>
                        <a:pt x="347291" y="13125"/>
                      </a:cubicBezTo>
                      <a:cubicBezTo>
                        <a:pt x="358315" y="17396"/>
                        <a:pt x="369907" y="20022"/>
                        <a:pt x="381695" y="20917"/>
                      </a:cubicBezTo>
                      <a:cubicBezTo>
                        <a:pt x="393583" y="20006"/>
                        <a:pt x="405269" y="17342"/>
                        <a:pt x="416376" y="13011"/>
                      </a:cubicBezTo>
                      <a:cubicBezTo>
                        <a:pt x="435481" y="5136"/>
                        <a:pt x="455837" y="730"/>
                        <a:pt x="476488" y="0"/>
                      </a:cubicBezTo>
                      <a:cubicBezTo>
                        <a:pt x="497549" y="647"/>
                        <a:pt x="518320" y="5094"/>
                        <a:pt x="537801" y="13125"/>
                      </a:cubicBezTo>
                      <a:cubicBezTo>
                        <a:pt x="548825" y="17396"/>
                        <a:pt x="560417" y="20022"/>
                        <a:pt x="572205" y="20917"/>
                      </a:cubicBezTo>
                      <a:cubicBezTo>
                        <a:pt x="584092" y="20006"/>
                        <a:pt x="595778" y="17342"/>
                        <a:pt x="606885" y="13011"/>
                      </a:cubicBezTo>
                      <a:cubicBezTo>
                        <a:pt x="625991" y="5136"/>
                        <a:pt x="646347" y="730"/>
                        <a:pt x="666998" y="0"/>
                      </a:cubicBezTo>
                      <a:cubicBezTo>
                        <a:pt x="688058" y="647"/>
                        <a:pt x="708830" y="5094"/>
                        <a:pt x="728310" y="13125"/>
                      </a:cubicBezTo>
                      <a:cubicBezTo>
                        <a:pt x="739547" y="17477"/>
                        <a:pt x="751371" y="20123"/>
                        <a:pt x="763391" y="20974"/>
                      </a:cubicBezTo>
                      <a:lnTo>
                        <a:pt x="762038" y="40024"/>
                      </a:lnTo>
                      <a:cubicBezTo>
                        <a:pt x="748037" y="39024"/>
                        <a:pt x="734265" y="35925"/>
                        <a:pt x="721185" y="30832"/>
                      </a:cubicBezTo>
                      <a:cubicBezTo>
                        <a:pt x="703970" y="23709"/>
                        <a:pt x="685617" y="19727"/>
                        <a:pt x="666998" y="19079"/>
                      </a:cubicBezTo>
                      <a:cubicBezTo>
                        <a:pt x="648788" y="19813"/>
                        <a:pt x="630851" y="23753"/>
                        <a:pt x="614010" y="30718"/>
                      </a:cubicBezTo>
                      <a:cubicBezTo>
                        <a:pt x="600847" y="35871"/>
                        <a:pt x="586981" y="39009"/>
                        <a:pt x="572881" y="40024"/>
                      </a:cubicBezTo>
                      <a:close/>
                    </a:path>
                  </a:pathLst>
                </a:custGeom>
                <a:solidFill>
                  <a:srgbClr val="000000"/>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grpSp>
          <p:nvGrpSpPr>
            <p:cNvPr id="543" name="Google Shape;543;p51"/>
            <p:cNvGrpSpPr/>
            <p:nvPr/>
          </p:nvGrpSpPr>
          <p:grpSpPr>
            <a:xfrm>
              <a:off x="1057905" y="3218491"/>
              <a:ext cx="2297788" cy="118892"/>
              <a:chOff x="1732154" y="4092579"/>
              <a:chExt cx="554291" cy="28680"/>
            </a:xfrm>
          </p:grpSpPr>
          <p:sp>
            <p:nvSpPr>
              <p:cNvPr id="544" name="Google Shape;544;p51"/>
              <p:cNvSpPr/>
              <p:nvPr/>
            </p:nvSpPr>
            <p:spPr>
              <a:xfrm>
                <a:off x="1732154" y="4092579"/>
                <a:ext cx="45322" cy="28680"/>
              </a:xfrm>
              <a:prstGeom prst="flowChartTerminator">
                <a:avLst/>
              </a:prstGeom>
              <a:solidFill>
                <a:schemeClr val="dk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545" name="Google Shape;545;p51"/>
              <p:cNvSpPr/>
              <p:nvPr/>
            </p:nvSpPr>
            <p:spPr>
              <a:xfrm>
                <a:off x="1816982" y="4092579"/>
                <a:ext cx="45322" cy="28680"/>
              </a:xfrm>
              <a:prstGeom prst="flowChartTerminator">
                <a:avLst/>
              </a:prstGeom>
              <a:solidFill>
                <a:schemeClr val="dk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546" name="Google Shape;546;p51"/>
              <p:cNvSpPr/>
              <p:nvPr/>
            </p:nvSpPr>
            <p:spPr>
              <a:xfrm>
                <a:off x="1901810" y="4092579"/>
                <a:ext cx="45322" cy="28680"/>
              </a:xfrm>
              <a:prstGeom prst="flowChartTerminator">
                <a:avLst/>
              </a:prstGeom>
              <a:solidFill>
                <a:schemeClr val="dk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547" name="Google Shape;547;p51"/>
              <p:cNvSpPr/>
              <p:nvPr/>
            </p:nvSpPr>
            <p:spPr>
              <a:xfrm>
                <a:off x="2071466" y="4092579"/>
                <a:ext cx="45322" cy="28680"/>
              </a:xfrm>
              <a:prstGeom prst="flowChartTerminator">
                <a:avLst/>
              </a:prstGeom>
              <a:solidFill>
                <a:schemeClr val="dk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548" name="Google Shape;548;p51"/>
              <p:cNvSpPr/>
              <p:nvPr/>
            </p:nvSpPr>
            <p:spPr>
              <a:xfrm>
                <a:off x="2241123" y="4092579"/>
                <a:ext cx="45322" cy="28680"/>
              </a:xfrm>
              <a:prstGeom prst="flowChartTerminator">
                <a:avLst/>
              </a:prstGeom>
              <a:solidFill>
                <a:schemeClr val="dk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549" name="Google Shape;549;p51"/>
              <p:cNvSpPr/>
              <p:nvPr/>
            </p:nvSpPr>
            <p:spPr>
              <a:xfrm>
                <a:off x="1986638" y="4092579"/>
                <a:ext cx="45322" cy="28680"/>
              </a:xfrm>
              <a:prstGeom prst="flowChartTerminator">
                <a:avLst/>
              </a:prstGeom>
              <a:solidFill>
                <a:schemeClr val="dk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550" name="Google Shape;550;p51"/>
              <p:cNvSpPr/>
              <p:nvPr/>
            </p:nvSpPr>
            <p:spPr>
              <a:xfrm>
                <a:off x="2156294" y="4092579"/>
                <a:ext cx="45322" cy="28680"/>
              </a:xfrm>
              <a:prstGeom prst="flowChartTerminator">
                <a:avLst/>
              </a:prstGeom>
              <a:solidFill>
                <a:schemeClr val="dk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grpSp>
        <p:sp>
          <p:nvSpPr>
            <p:cNvPr id="551" name="Google Shape;551;p51"/>
            <p:cNvSpPr/>
            <p:nvPr/>
          </p:nvSpPr>
          <p:spPr>
            <a:xfrm>
              <a:off x="1666490" y="2533551"/>
              <a:ext cx="478028" cy="241759"/>
            </a:xfrm>
            <a:prstGeom prst="rect">
              <a:avLst/>
            </a:prstGeom>
            <a:solidFill>
              <a:schemeClr val="lt1"/>
            </a:solidFill>
            <a:ln cap="flat" cmpd="sng" w="762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552" name="Google Shape;552;p51"/>
            <p:cNvSpPr/>
            <p:nvPr/>
          </p:nvSpPr>
          <p:spPr>
            <a:xfrm>
              <a:off x="2175699" y="2533551"/>
              <a:ext cx="478028" cy="241759"/>
            </a:xfrm>
            <a:prstGeom prst="rect">
              <a:avLst/>
            </a:prstGeom>
            <a:solidFill>
              <a:schemeClr val="lt1"/>
            </a:solidFill>
            <a:ln cap="flat" cmpd="sng" w="762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553" name="Google Shape;553;p51"/>
            <p:cNvSpPr/>
            <p:nvPr/>
          </p:nvSpPr>
          <p:spPr>
            <a:xfrm>
              <a:off x="2684908" y="2533551"/>
              <a:ext cx="478028" cy="241759"/>
            </a:xfrm>
            <a:prstGeom prst="rect">
              <a:avLst/>
            </a:prstGeom>
            <a:solidFill>
              <a:schemeClr val="lt1"/>
            </a:solidFill>
            <a:ln cap="flat" cmpd="sng" w="762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554" name="Google Shape;554;p51"/>
            <p:cNvSpPr/>
            <p:nvPr/>
          </p:nvSpPr>
          <p:spPr>
            <a:xfrm>
              <a:off x="3194118" y="2533551"/>
              <a:ext cx="478028" cy="241759"/>
            </a:xfrm>
            <a:prstGeom prst="rect">
              <a:avLst/>
            </a:prstGeom>
            <a:solidFill>
              <a:schemeClr val="lt1"/>
            </a:solidFill>
            <a:ln cap="flat" cmpd="sng" w="762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grpSp>
      <p:sp>
        <p:nvSpPr>
          <p:cNvPr descr="&#10;" id="555" name="Google Shape;555;p51"/>
          <p:cNvSpPr/>
          <p:nvPr/>
        </p:nvSpPr>
        <p:spPr>
          <a:xfrm>
            <a:off x="87925" y="128800"/>
            <a:ext cx="4362300" cy="6146100"/>
          </a:xfrm>
          <a:prstGeom prst="rect">
            <a:avLst/>
          </a:prstGeom>
          <a:noFill/>
          <a:ln cap="flat" cmpd="sng" w="285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9" name="Shape 559"/>
        <p:cNvGrpSpPr/>
        <p:nvPr/>
      </p:nvGrpSpPr>
      <p:grpSpPr>
        <a:xfrm>
          <a:off x="0" y="0"/>
          <a:ext cx="0" cy="0"/>
          <a:chOff x="0" y="0"/>
          <a:chExt cx="0" cy="0"/>
        </a:xfrm>
      </p:grpSpPr>
      <p:sp>
        <p:nvSpPr>
          <p:cNvPr descr="background-color: color" id="560" name="Google Shape;560;p52"/>
          <p:cNvSpPr/>
          <p:nvPr/>
        </p:nvSpPr>
        <p:spPr>
          <a:xfrm>
            <a:off x="104775" y="128800"/>
            <a:ext cx="4362450" cy="515150"/>
          </a:xfrm>
          <a:prstGeom prst="flowChartProcess">
            <a:avLst/>
          </a:prstGeom>
          <a:solidFill>
            <a:srgbClr val="E50C2B"/>
          </a:solidFill>
          <a:ln>
            <a:noFill/>
          </a:ln>
        </p:spPr>
        <p:txBody>
          <a:bodyPr anchorCtr="0" anchor="ctr" bIns="232225" lIns="232225" spcFirstLastPara="1" rIns="232225" wrap="square" tIns="2322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matic SC"/>
              <a:ea typeface="Amatic SC"/>
              <a:cs typeface="Amatic SC"/>
              <a:sym typeface="Amatic SC"/>
            </a:endParaRPr>
          </a:p>
        </p:txBody>
      </p:sp>
      <p:sp>
        <p:nvSpPr>
          <p:cNvPr descr="background-color: color" id="561" name="Google Shape;561;p52"/>
          <p:cNvSpPr/>
          <p:nvPr/>
        </p:nvSpPr>
        <p:spPr>
          <a:xfrm>
            <a:off x="104775" y="5376426"/>
            <a:ext cx="4362450" cy="905275"/>
          </a:xfrm>
          <a:prstGeom prst="flowChartProcess">
            <a:avLst/>
          </a:prstGeom>
          <a:solidFill>
            <a:srgbClr val="E50C2B"/>
          </a:solidFill>
          <a:ln>
            <a:noFill/>
          </a:ln>
        </p:spPr>
        <p:txBody>
          <a:bodyPr anchorCtr="0" anchor="ctr" bIns="232225" lIns="232225" spcFirstLastPara="1" rIns="232225" wrap="square" tIns="2322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2" name="Google Shape;562;p52"/>
          <p:cNvSpPr txBox="1"/>
          <p:nvPr/>
        </p:nvSpPr>
        <p:spPr>
          <a:xfrm>
            <a:off x="-270510" y="5462556"/>
            <a:ext cx="2880300" cy="834300"/>
          </a:xfrm>
          <a:prstGeom prst="rect">
            <a:avLst/>
          </a:prstGeom>
          <a:noFill/>
          <a:ln>
            <a:noFill/>
          </a:ln>
        </p:spPr>
        <p:txBody>
          <a:bodyPr anchorCtr="0" anchor="ctr" bIns="232725" lIns="232725" spcFirstLastPara="1" rIns="232725" wrap="square" tIns="232725">
            <a:noAutofit/>
          </a:bodyPr>
          <a:lstStyle/>
          <a:p>
            <a:pPr indent="0" lvl="0" marL="0" marR="0" rtl="0" algn="r">
              <a:lnSpc>
                <a:spcPct val="100000"/>
              </a:lnSpc>
              <a:spcBef>
                <a:spcPts val="0"/>
              </a:spcBef>
              <a:spcAft>
                <a:spcPts val="0"/>
              </a:spcAft>
              <a:buClr>
                <a:srgbClr val="000000"/>
              </a:buClr>
              <a:buSzPts val="3800"/>
              <a:buFont typeface="Arial"/>
              <a:buNone/>
            </a:pPr>
            <a:r>
              <a:rPr b="1" i="0" lang="en" sz="2700" u="none" cap="none" strike="noStrike">
                <a:solidFill>
                  <a:srgbClr val="FFFFFF"/>
                </a:solidFill>
                <a:latin typeface="Comfortaa"/>
                <a:ea typeface="Comfortaa"/>
                <a:cs typeface="Comfortaa"/>
                <a:sym typeface="Comfortaa"/>
              </a:rPr>
              <a:t>236</a:t>
            </a:r>
            <a:endParaRPr b="1" i="0" sz="2700" u="none" cap="none" strike="noStrike">
              <a:solidFill>
                <a:srgbClr val="FFFFFF"/>
              </a:solidFill>
              <a:latin typeface="Comfortaa"/>
              <a:ea typeface="Comfortaa"/>
              <a:cs typeface="Comfortaa"/>
              <a:sym typeface="Comfortaa"/>
            </a:endParaRPr>
          </a:p>
        </p:txBody>
      </p:sp>
      <p:sp>
        <p:nvSpPr>
          <p:cNvPr id="563" name="Google Shape;563;p52"/>
          <p:cNvSpPr txBox="1"/>
          <p:nvPr/>
        </p:nvSpPr>
        <p:spPr>
          <a:xfrm>
            <a:off x="206075" y="782200"/>
            <a:ext cx="4089900" cy="4317000"/>
          </a:xfrm>
          <a:prstGeom prst="rect">
            <a:avLst/>
          </a:prstGeom>
          <a:noFill/>
          <a:ln>
            <a:noFill/>
          </a:ln>
        </p:spPr>
        <p:txBody>
          <a:bodyPr anchorCtr="0" anchor="ctr" bIns="91425" lIns="91425" spcFirstLastPara="1" rIns="91425" wrap="square" tIns="91425">
            <a:noAutofit/>
          </a:bodyPr>
          <a:lstStyle/>
          <a:p>
            <a:pPr indent="0" lvl="0" marL="0" marR="0" rtl="0" algn="ctr">
              <a:lnSpc>
                <a:spcPct val="150000"/>
              </a:lnSpc>
              <a:spcBef>
                <a:spcPts val="0"/>
              </a:spcBef>
              <a:spcAft>
                <a:spcPts val="0"/>
              </a:spcAft>
              <a:buClr>
                <a:srgbClr val="000000"/>
              </a:buClr>
              <a:buSzPts val="2100"/>
              <a:buFont typeface="Arial"/>
              <a:buNone/>
            </a:pPr>
            <a:r>
              <a:rPr b="0" i="0" lang="en" sz="1700" u="none" cap="none" strike="noStrike">
                <a:solidFill>
                  <a:schemeClr val="dk1"/>
                </a:solidFill>
                <a:latin typeface="Comfortaa"/>
                <a:ea typeface="Comfortaa"/>
                <a:cs typeface="Comfortaa"/>
                <a:sym typeface="Comfortaa"/>
              </a:rPr>
              <a:t>Etonnamment, cultiver des fruits et légumes hors-saison localement est environ 4 fois plus carboné que de les importer de saison par camion de pays voisins. </a:t>
            </a:r>
            <a:endParaRPr b="0" i="0" sz="1700" u="none" cap="none" strike="noStrike">
              <a:solidFill>
                <a:schemeClr val="dk1"/>
              </a:solidFill>
              <a:latin typeface="Comfortaa"/>
              <a:ea typeface="Comfortaa"/>
              <a:cs typeface="Comfortaa"/>
              <a:sym typeface="Comfortaa"/>
            </a:endParaRPr>
          </a:p>
          <a:p>
            <a:pPr indent="0" lvl="0" marL="0" marR="0" rtl="0" algn="ctr">
              <a:lnSpc>
                <a:spcPct val="150000"/>
              </a:lnSpc>
              <a:spcBef>
                <a:spcPts val="0"/>
              </a:spcBef>
              <a:spcAft>
                <a:spcPts val="0"/>
              </a:spcAft>
              <a:buClr>
                <a:srgbClr val="000000"/>
              </a:buClr>
              <a:buSzPts val="2100"/>
              <a:buFont typeface="Arial"/>
              <a:buNone/>
            </a:pPr>
            <a:r>
              <a:rPr b="0" i="0" lang="en" sz="1700" u="none" cap="none" strike="noStrike">
                <a:solidFill>
                  <a:schemeClr val="dk1"/>
                </a:solidFill>
                <a:latin typeface="Comfortaa"/>
                <a:ea typeface="Comfortaa"/>
                <a:cs typeface="Comfortaa"/>
                <a:sym typeface="Comfortaa"/>
              </a:rPr>
              <a:t>En effet, le chauffage permanent d’une serre nécessite plus d’énergie que le transport. </a:t>
            </a:r>
            <a:endParaRPr b="0" i="0" sz="3200" u="none" cap="none" strike="noStrike">
              <a:solidFill>
                <a:srgbClr val="000000"/>
              </a:solidFill>
              <a:latin typeface="Comfortaa"/>
              <a:ea typeface="Comfortaa"/>
              <a:cs typeface="Comfortaa"/>
              <a:sym typeface="Comfortaa"/>
            </a:endParaRPr>
          </a:p>
        </p:txBody>
      </p:sp>
      <p:sp>
        <p:nvSpPr>
          <p:cNvPr id="564" name="Google Shape;564;p52"/>
          <p:cNvSpPr txBox="1"/>
          <p:nvPr/>
        </p:nvSpPr>
        <p:spPr>
          <a:xfrm>
            <a:off x="2266950" y="5462556"/>
            <a:ext cx="2880300" cy="834300"/>
          </a:xfrm>
          <a:prstGeom prst="rect">
            <a:avLst/>
          </a:prstGeom>
          <a:noFill/>
          <a:ln>
            <a:noFill/>
          </a:ln>
        </p:spPr>
        <p:txBody>
          <a:bodyPr anchorCtr="0" anchor="ctr" bIns="232725" lIns="232725" spcFirstLastPara="1" rIns="232725" wrap="square" tIns="232725">
            <a:noAutofit/>
          </a:bodyPr>
          <a:lstStyle/>
          <a:p>
            <a:pPr indent="0" lvl="0" marL="0" marR="0" rtl="0" algn="l">
              <a:lnSpc>
                <a:spcPct val="100000"/>
              </a:lnSpc>
              <a:spcBef>
                <a:spcPts val="0"/>
              </a:spcBef>
              <a:spcAft>
                <a:spcPts val="0"/>
              </a:spcAft>
              <a:buClr>
                <a:srgbClr val="000000"/>
              </a:buClr>
              <a:buSzPts val="2800"/>
              <a:buFont typeface="Arial"/>
              <a:buNone/>
            </a:pPr>
            <a:r>
              <a:rPr b="1" i="0" lang="en" sz="2700" u="none" cap="none" strike="noStrike">
                <a:solidFill>
                  <a:srgbClr val="CCCCCC"/>
                </a:solidFill>
                <a:latin typeface="Comfortaa"/>
                <a:ea typeface="Comfortaa"/>
                <a:cs typeface="Comfortaa"/>
                <a:sym typeface="Comfortaa"/>
              </a:rPr>
              <a:t>kgCO2eq</a:t>
            </a:r>
            <a:endParaRPr b="1" i="0" sz="2700" u="none" cap="none" strike="noStrike">
              <a:solidFill>
                <a:srgbClr val="CCCCCC"/>
              </a:solidFill>
              <a:latin typeface="Comfortaa"/>
              <a:ea typeface="Comfortaa"/>
              <a:cs typeface="Comfortaa"/>
              <a:sym typeface="Comfortaa"/>
            </a:endParaRPr>
          </a:p>
        </p:txBody>
      </p:sp>
      <p:sp>
        <p:nvSpPr>
          <p:cNvPr id="565" name="Google Shape;565;p52"/>
          <p:cNvSpPr txBox="1"/>
          <p:nvPr/>
        </p:nvSpPr>
        <p:spPr>
          <a:xfrm>
            <a:off x="1276400" y="33100"/>
            <a:ext cx="3182400" cy="749100"/>
          </a:xfrm>
          <a:prstGeom prst="rect">
            <a:avLst/>
          </a:prstGeom>
          <a:noFill/>
          <a:ln>
            <a:noFill/>
          </a:ln>
        </p:spPr>
        <p:txBody>
          <a:bodyPr anchorCtr="0" anchor="ctr" bIns="232725" lIns="232725" spcFirstLastPara="1" rIns="232725" wrap="square" tIns="232725">
            <a:noAutofit/>
          </a:bodyPr>
          <a:lstStyle/>
          <a:p>
            <a:pPr indent="0" lvl="0" marL="0" marR="0" rtl="0" algn="r">
              <a:lnSpc>
                <a:spcPct val="100000"/>
              </a:lnSpc>
              <a:spcBef>
                <a:spcPts val="0"/>
              </a:spcBef>
              <a:spcAft>
                <a:spcPts val="0"/>
              </a:spcAft>
              <a:buClr>
                <a:srgbClr val="000000"/>
              </a:buClr>
              <a:buSzPts val="1700"/>
              <a:buFont typeface="Arial"/>
              <a:buNone/>
            </a:pPr>
            <a:r>
              <a:rPr b="0" i="0" lang="en" sz="1700" u="none" cap="none" strike="noStrike">
                <a:solidFill>
                  <a:schemeClr val="lt1"/>
                </a:solidFill>
                <a:latin typeface="Comfortaa"/>
                <a:ea typeface="Comfortaa"/>
                <a:cs typeface="Comfortaa"/>
                <a:sym typeface="Comfortaa"/>
              </a:rPr>
              <a:t>Catégorie Alimentation</a:t>
            </a:r>
            <a:endParaRPr b="0" i="0" sz="1700" u="none" cap="none" strike="noStrike">
              <a:solidFill>
                <a:schemeClr val="lt1"/>
              </a:solidFill>
              <a:latin typeface="Comfortaa"/>
              <a:ea typeface="Comfortaa"/>
              <a:cs typeface="Comfortaa"/>
              <a:sym typeface="Comfortaa"/>
            </a:endParaRPr>
          </a:p>
        </p:txBody>
      </p:sp>
      <p:sp>
        <p:nvSpPr>
          <p:cNvPr descr="&#10;" id="566" name="Google Shape;566;p52"/>
          <p:cNvSpPr/>
          <p:nvPr/>
        </p:nvSpPr>
        <p:spPr>
          <a:xfrm>
            <a:off x="104700" y="119100"/>
            <a:ext cx="4362600" cy="6162600"/>
          </a:xfrm>
          <a:prstGeom prst="rect">
            <a:avLst/>
          </a:prstGeom>
          <a:noFill/>
          <a:ln cap="flat" cmpd="sng" w="285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0" name="Shape 570"/>
        <p:cNvGrpSpPr/>
        <p:nvPr/>
      </p:nvGrpSpPr>
      <p:grpSpPr>
        <a:xfrm>
          <a:off x="0" y="0"/>
          <a:ext cx="0" cy="0"/>
          <a:chOff x="0" y="0"/>
          <a:chExt cx="0" cy="0"/>
        </a:xfrm>
      </p:grpSpPr>
      <p:sp>
        <p:nvSpPr>
          <p:cNvPr descr="background-color: color" id="571" name="Google Shape;571;p53"/>
          <p:cNvSpPr/>
          <p:nvPr/>
        </p:nvSpPr>
        <p:spPr>
          <a:xfrm>
            <a:off x="104775" y="128800"/>
            <a:ext cx="4362450" cy="515150"/>
          </a:xfrm>
          <a:prstGeom prst="flowChartProcess">
            <a:avLst/>
          </a:prstGeom>
          <a:solidFill>
            <a:srgbClr val="E50C2B"/>
          </a:solidFill>
          <a:ln>
            <a:noFill/>
          </a:ln>
        </p:spPr>
        <p:txBody>
          <a:bodyPr anchorCtr="0" anchor="ctr" bIns="232225" lIns="232225" spcFirstLastPara="1" rIns="232225" wrap="square" tIns="2322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matic SC"/>
              <a:ea typeface="Amatic SC"/>
              <a:cs typeface="Amatic SC"/>
              <a:sym typeface="Amatic SC"/>
            </a:endParaRPr>
          </a:p>
        </p:txBody>
      </p:sp>
      <p:sp>
        <p:nvSpPr>
          <p:cNvPr descr="background-color: color" id="572" name="Google Shape;572;p53"/>
          <p:cNvSpPr/>
          <p:nvPr/>
        </p:nvSpPr>
        <p:spPr>
          <a:xfrm>
            <a:off x="104775" y="5372200"/>
            <a:ext cx="4362450" cy="902860"/>
          </a:xfrm>
          <a:prstGeom prst="flowChartProcess">
            <a:avLst/>
          </a:prstGeom>
          <a:solidFill>
            <a:srgbClr val="E50C2B"/>
          </a:solidFill>
          <a:ln>
            <a:noFill/>
          </a:ln>
        </p:spPr>
        <p:txBody>
          <a:bodyPr anchorCtr="0" anchor="ctr" bIns="232225" lIns="232225" spcFirstLastPara="1" rIns="232225" wrap="square" tIns="2322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3" name="Google Shape;573;p53"/>
          <p:cNvSpPr txBox="1"/>
          <p:nvPr/>
        </p:nvSpPr>
        <p:spPr>
          <a:xfrm>
            <a:off x="845840" y="5449450"/>
            <a:ext cx="2880300" cy="748500"/>
          </a:xfrm>
          <a:prstGeom prst="rect">
            <a:avLst/>
          </a:prstGeom>
          <a:noFill/>
          <a:ln>
            <a:noFill/>
          </a:ln>
        </p:spPr>
        <p:txBody>
          <a:bodyPr anchorCtr="0" anchor="ctr" bIns="232725" lIns="232725" spcFirstLastPara="1" rIns="232725" wrap="square" tIns="232725">
            <a:noAutofit/>
          </a:bodyPr>
          <a:lstStyle/>
          <a:p>
            <a:pPr indent="0" lvl="0" marL="0" marR="0" rtl="0" algn="ctr">
              <a:lnSpc>
                <a:spcPct val="100000"/>
              </a:lnSpc>
              <a:spcBef>
                <a:spcPts val="0"/>
              </a:spcBef>
              <a:spcAft>
                <a:spcPts val="0"/>
              </a:spcAft>
              <a:buClr>
                <a:srgbClr val="000000"/>
              </a:buClr>
              <a:buSzPts val="3800"/>
              <a:buFont typeface="Arial"/>
              <a:buNone/>
            </a:pPr>
            <a:r>
              <a:t/>
            </a:r>
            <a:endParaRPr b="1" i="0" sz="3800" u="none" cap="none" strike="noStrike">
              <a:solidFill>
                <a:srgbClr val="FFFFFF"/>
              </a:solidFill>
              <a:latin typeface="Arial"/>
              <a:ea typeface="Arial"/>
              <a:cs typeface="Arial"/>
              <a:sym typeface="Arial"/>
            </a:endParaRPr>
          </a:p>
        </p:txBody>
      </p:sp>
      <p:sp>
        <p:nvSpPr>
          <p:cNvPr id="574" name="Google Shape;574;p53"/>
          <p:cNvSpPr txBox="1"/>
          <p:nvPr/>
        </p:nvSpPr>
        <p:spPr>
          <a:xfrm>
            <a:off x="96200" y="5381104"/>
            <a:ext cx="4362600" cy="951000"/>
          </a:xfrm>
          <a:prstGeom prst="rect">
            <a:avLst/>
          </a:prstGeom>
          <a:noFill/>
          <a:ln>
            <a:noFill/>
          </a:ln>
        </p:spPr>
        <p:txBody>
          <a:bodyPr anchorCtr="0" anchor="ctr" bIns="232725" lIns="232725" spcFirstLastPara="1" rIns="232725" wrap="square" tIns="232725">
            <a:noAutofit/>
          </a:bodyPr>
          <a:lstStyle/>
          <a:p>
            <a:pPr indent="0" lvl="0" marL="0" marR="0" rtl="0" algn="ctr">
              <a:lnSpc>
                <a:spcPct val="100000"/>
              </a:lnSpc>
              <a:spcBef>
                <a:spcPts val="0"/>
              </a:spcBef>
              <a:spcAft>
                <a:spcPts val="0"/>
              </a:spcAft>
              <a:buClr>
                <a:srgbClr val="000000"/>
              </a:buClr>
              <a:buSzPts val="2900"/>
              <a:buFont typeface="Arial"/>
              <a:buNone/>
            </a:pPr>
            <a:r>
              <a:rPr b="0" i="0" lang="en" sz="2400" u="none" cap="none" strike="noStrike">
                <a:solidFill>
                  <a:srgbClr val="FFFFFF"/>
                </a:solidFill>
                <a:latin typeface="Comfortaa"/>
                <a:ea typeface="Comfortaa"/>
                <a:cs typeface="Comfortaa"/>
                <a:sym typeface="Comfortaa"/>
              </a:rPr>
              <a:t>2 bouteilles en plastique par jour pendant 1 an</a:t>
            </a:r>
            <a:endParaRPr b="0" i="0" sz="2400" u="none" cap="none" strike="noStrike">
              <a:solidFill>
                <a:srgbClr val="FFFFFF"/>
              </a:solidFill>
              <a:latin typeface="Comfortaa"/>
              <a:ea typeface="Comfortaa"/>
              <a:cs typeface="Comfortaa"/>
              <a:sym typeface="Comfortaa"/>
            </a:endParaRPr>
          </a:p>
        </p:txBody>
      </p:sp>
      <p:sp>
        <p:nvSpPr>
          <p:cNvPr id="575" name="Google Shape;575;p53"/>
          <p:cNvSpPr txBox="1"/>
          <p:nvPr/>
        </p:nvSpPr>
        <p:spPr>
          <a:xfrm>
            <a:off x="1276400" y="33100"/>
            <a:ext cx="3182400" cy="749100"/>
          </a:xfrm>
          <a:prstGeom prst="rect">
            <a:avLst/>
          </a:prstGeom>
          <a:noFill/>
          <a:ln>
            <a:noFill/>
          </a:ln>
        </p:spPr>
        <p:txBody>
          <a:bodyPr anchorCtr="0" anchor="ctr" bIns="232725" lIns="232725" spcFirstLastPara="1" rIns="232725" wrap="square" tIns="232725">
            <a:noAutofit/>
          </a:bodyPr>
          <a:lstStyle/>
          <a:p>
            <a:pPr indent="0" lvl="0" marL="0" marR="0" rtl="0" algn="r">
              <a:lnSpc>
                <a:spcPct val="100000"/>
              </a:lnSpc>
              <a:spcBef>
                <a:spcPts val="0"/>
              </a:spcBef>
              <a:spcAft>
                <a:spcPts val="0"/>
              </a:spcAft>
              <a:buClr>
                <a:srgbClr val="000000"/>
              </a:buClr>
              <a:buSzPts val="1700"/>
              <a:buFont typeface="Arial"/>
              <a:buNone/>
            </a:pPr>
            <a:r>
              <a:rPr b="0" i="0" lang="en" sz="1700" u="none" cap="none" strike="noStrike">
                <a:solidFill>
                  <a:schemeClr val="lt1"/>
                </a:solidFill>
                <a:latin typeface="Comfortaa"/>
                <a:ea typeface="Comfortaa"/>
                <a:cs typeface="Comfortaa"/>
                <a:sym typeface="Comfortaa"/>
              </a:rPr>
              <a:t>Catégorie Alimentation</a:t>
            </a:r>
            <a:endParaRPr b="0" i="0" sz="1700" u="none" cap="none" strike="noStrike">
              <a:solidFill>
                <a:schemeClr val="lt1"/>
              </a:solidFill>
              <a:latin typeface="Comfortaa"/>
              <a:ea typeface="Comfortaa"/>
              <a:cs typeface="Comfortaa"/>
              <a:sym typeface="Comfortaa"/>
            </a:endParaRPr>
          </a:p>
        </p:txBody>
      </p:sp>
      <p:pic>
        <p:nvPicPr>
          <p:cNvPr descr="Bouteille d’eau contour" id="576" name="Google Shape;576;p53"/>
          <p:cNvPicPr preferRelativeResize="0"/>
          <p:nvPr/>
        </p:nvPicPr>
        <p:blipFill rotWithShape="1">
          <a:blip r:embed="rId3">
            <a:alphaModFix/>
          </a:blip>
          <a:srcRect b="0" l="0" r="0" t="0"/>
          <a:stretch/>
        </p:blipFill>
        <p:spPr>
          <a:xfrm>
            <a:off x="287666" y="1014193"/>
            <a:ext cx="3996668" cy="3996668"/>
          </a:xfrm>
          <a:prstGeom prst="rect">
            <a:avLst/>
          </a:prstGeom>
          <a:noFill/>
          <a:ln>
            <a:noFill/>
          </a:ln>
        </p:spPr>
      </p:pic>
      <p:sp>
        <p:nvSpPr>
          <p:cNvPr descr="&#10;" id="577" name="Google Shape;577;p53"/>
          <p:cNvSpPr/>
          <p:nvPr/>
        </p:nvSpPr>
        <p:spPr>
          <a:xfrm>
            <a:off x="104700" y="119100"/>
            <a:ext cx="4362600" cy="6162600"/>
          </a:xfrm>
          <a:prstGeom prst="rect">
            <a:avLst/>
          </a:prstGeom>
          <a:noFill/>
          <a:ln cap="flat" cmpd="sng" w="285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 name="Shape 48"/>
        <p:cNvGrpSpPr/>
        <p:nvPr/>
      </p:nvGrpSpPr>
      <p:grpSpPr>
        <a:xfrm>
          <a:off x="0" y="0"/>
          <a:ext cx="0" cy="0"/>
          <a:chOff x="0" y="0"/>
          <a:chExt cx="0" cy="0"/>
        </a:xfrm>
      </p:grpSpPr>
      <p:sp>
        <p:nvSpPr>
          <p:cNvPr descr="background-color: color" id="49" name="Google Shape;49;p4"/>
          <p:cNvSpPr/>
          <p:nvPr/>
        </p:nvSpPr>
        <p:spPr>
          <a:xfrm>
            <a:off x="104775" y="128800"/>
            <a:ext cx="4362450" cy="515150"/>
          </a:xfrm>
          <a:prstGeom prst="flowChartProcess">
            <a:avLst/>
          </a:prstGeom>
          <a:solidFill>
            <a:srgbClr val="F86A0E"/>
          </a:solidFill>
          <a:ln>
            <a:noFill/>
          </a:ln>
        </p:spPr>
        <p:txBody>
          <a:bodyPr anchorCtr="0" anchor="ctr" bIns="232225" lIns="232225" spcFirstLastPara="1" rIns="232225" wrap="square" tIns="2322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Comfortaa"/>
              <a:ea typeface="Comfortaa"/>
              <a:cs typeface="Comfortaa"/>
              <a:sym typeface="Comfortaa"/>
            </a:endParaRPr>
          </a:p>
        </p:txBody>
      </p:sp>
      <p:sp>
        <p:nvSpPr>
          <p:cNvPr descr="background-color: color" id="50" name="Google Shape;50;p4"/>
          <p:cNvSpPr/>
          <p:nvPr/>
        </p:nvSpPr>
        <p:spPr>
          <a:xfrm>
            <a:off x="104775" y="5376426"/>
            <a:ext cx="4362450" cy="905275"/>
          </a:xfrm>
          <a:prstGeom prst="flowChartProcess">
            <a:avLst/>
          </a:prstGeom>
          <a:solidFill>
            <a:srgbClr val="F86A0E"/>
          </a:solidFill>
          <a:ln>
            <a:noFill/>
          </a:ln>
        </p:spPr>
        <p:txBody>
          <a:bodyPr anchorCtr="0" anchor="ctr" bIns="232225" lIns="232225" spcFirstLastPara="1" rIns="232225" wrap="square" tIns="2322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Comfortaa"/>
              <a:ea typeface="Comfortaa"/>
              <a:cs typeface="Comfortaa"/>
              <a:sym typeface="Comfortaa"/>
            </a:endParaRPr>
          </a:p>
        </p:txBody>
      </p:sp>
      <p:sp>
        <p:nvSpPr>
          <p:cNvPr id="51" name="Google Shape;51;p4"/>
          <p:cNvSpPr txBox="1"/>
          <p:nvPr/>
        </p:nvSpPr>
        <p:spPr>
          <a:xfrm>
            <a:off x="2266950" y="5462556"/>
            <a:ext cx="2880300" cy="834300"/>
          </a:xfrm>
          <a:prstGeom prst="rect">
            <a:avLst/>
          </a:prstGeom>
          <a:noFill/>
          <a:ln>
            <a:noFill/>
          </a:ln>
        </p:spPr>
        <p:txBody>
          <a:bodyPr anchorCtr="0" anchor="ctr" bIns="232725" lIns="232725" spcFirstLastPara="1" rIns="232725" wrap="square" tIns="232725">
            <a:noAutofit/>
          </a:bodyPr>
          <a:lstStyle/>
          <a:p>
            <a:pPr indent="0" lvl="0" marL="0" marR="0" rtl="0" algn="l">
              <a:lnSpc>
                <a:spcPct val="100000"/>
              </a:lnSpc>
              <a:spcBef>
                <a:spcPts val="0"/>
              </a:spcBef>
              <a:spcAft>
                <a:spcPts val="0"/>
              </a:spcAft>
              <a:buClr>
                <a:srgbClr val="000000"/>
              </a:buClr>
              <a:buSzPts val="2800"/>
              <a:buFont typeface="Arial"/>
              <a:buNone/>
            </a:pPr>
            <a:r>
              <a:rPr b="1" i="0" lang="en" sz="2800" u="none" cap="none" strike="noStrike">
                <a:solidFill>
                  <a:srgbClr val="CCCCCC"/>
                </a:solidFill>
                <a:latin typeface="Comfortaa"/>
                <a:ea typeface="Comfortaa"/>
                <a:cs typeface="Comfortaa"/>
                <a:sym typeface="Comfortaa"/>
              </a:rPr>
              <a:t>kgCO2eq</a:t>
            </a:r>
            <a:endParaRPr b="1" i="0" sz="2800" u="none" cap="none" strike="noStrike">
              <a:solidFill>
                <a:srgbClr val="CCCCCC"/>
              </a:solidFill>
              <a:latin typeface="Comfortaa"/>
              <a:ea typeface="Comfortaa"/>
              <a:cs typeface="Comfortaa"/>
              <a:sym typeface="Comfortaa"/>
            </a:endParaRPr>
          </a:p>
        </p:txBody>
      </p:sp>
      <p:sp>
        <p:nvSpPr>
          <p:cNvPr id="52" name="Google Shape;52;p4"/>
          <p:cNvSpPr txBox="1"/>
          <p:nvPr/>
        </p:nvSpPr>
        <p:spPr>
          <a:xfrm>
            <a:off x="-270510" y="5462556"/>
            <a:ext cx="2880300" cy="834300"/>
          </a:xfrm>
          <a:prstGeom prst="rect">
            <a:avLst/>
          </a:prstGeom>
          <a:noFill/>
          <a:ln>
            <a:noFill/>
          </a:ln>
        </p:spPr>
        <p:txBody>
          <a:bodyPr anchorCtr="0" anchor="ctr" bIns="232725" lIns="232725" spcFirstLastPara="1" rIns="232725" wrap="square" tIns="232725">
            <a:noAutofit/>
          </a:bodyPr>
          <a:lstStyle/>
          <a:p>
            <a:pPr indent="0" lvl="0" marL="0" marR="0" rtl="0" algn="r">
              <a:lnSpc>
                <a:spcPct val="100000"/>
              </a:lnSpc>
              <a:spcBef>
                <a:spcPts val="0"/>
              </a:spcBef>
              <a:spcAft>
                <a:spcPts val="0"/>
              </a:spcAft>
              <a:buClr>
                <a:srgbClr val="000000"/>
              </a:buClr>
              <a:buSzPts val="3800"/>
              <a:buFont typeface="Arial"/>
              <a:buNone/>
            </a:pPr>
            <a:r>
              <a:rPr b="1" i="0" lang="en" sz="3800" u="none" cap="none" strike="noStrike">
                <a:solidFill>
                  <a:srgbClr val="FFFFFF"/>
                </a:solidFill>
                <a:latin typeface="Comfortaa"/>
                <a:ea typeface="Comfortaa"/>
                <a:cs typeface="Comfortaa"/>
                <a:sym typeface="Comfortaa"/>
              </a:rPr>
              <a:t>3</a:t>
            </a:r>
            <a:endParaRPr b="1" i="0" sz="3800" u="none" cap="none" strike="noStrike">
              <a:solidFill>
                <a:srgbClr val="FFFFFF"/>
              </a:solidFill>
              <a:latin typeface="Comfortaa"/>
              <a:ea typeface="Comfortaa"/>
              <a:cs typeface="Comfortaa"/>
              <a:sym typeface="Comfortaa"/>
            </a:endParaRPr>
          </a:p>
        </p:txBody>
      </p:sp>
      <p:sp>
        <p:nvSpPr>
          <p:cNvPr id="53" name="Google Shape;53;p4"/>
          <p:cNvSpPr txBox="1"/>
          <p:nvPr/>
        </p:nvSpPr>
        <p:spPr>
          <a:xfrm>
            <a:off x="206075" y="782200"/>
            <a:ext cx="4089900" cy="4317000"/>
          </a:xfrm>
          <a:prstGeom prst="rect">
            <a:avLst/>
          </a:prstGeom>
          <a:noFill/>
          <a:ln>
            <a:noFill/>
          </a:ln>
        </p:spPr>
        <p:txBody>
          <a:bodyPr anchorCtr="0" anchor="ctr" bIns="91425" lIns="91425" spcFirstLastPara="1" rIns="91425" wrap="square" tIns="91425">
            <a:noAutofit/>
          </a:bodyPr>
          <a:lstStyle/>
          <a:p>
            <a:pPr indent="0" lvl="0" marL="0" marR="0" rtl="0" algn="ctr">
              <a:lnSpc>
                <a:spcPct val="150000"/>
              </a:lnSpc>
              <a:spcBef>
                <a:spcPts val="0"/>
              </a:spcBef>
              <a:spcAft>
                <a:spcPts val="0"/>
              </a:spcAft>
              <a:buClr>
                <a:srgbClr val="000000"/>
              </a:buClr>
              <a:buSzPts val="2100"/>
              <a:buFont typeface="Arial"/>
              <a:buNone/>
            </a:pPr>
            <a:r>
              <a:rPr b="1" i="0" lang="en" sz="1700" u="none" cap="none" strike="noStrike">
                <a:solidFill>
                  <a:schemeClr val="dk1"/>
                </a:solidFill>
                <a:latin typeface="Comfortaa"/>
                <a:ea typeface="Comfortaa"/>
                <a:cs typeface="Comfortaa"/>
                <a:sym typeface="Comfortaa"/>
              </a:rPr>
              <a:t>En France, grâce à une électricité peu carbonée, le train est un moyen de transport peu émissif. Cela n'est par contre pas vrai dans tous les pays ! </a:t>
            </a:r>
            <a:endParaRPr b="1" i="0" sz="1700" u="none" cap="none" strike="noStrike">
              <a:solidFill>
                <a:schemeClr val="dk1"/>
              </a:solidFill>
              <a:latin typeface="Comfortaa"/>
              <a:ea typeface="Comfortaa"/>
              <a:cs typeface="Comfortaa"/>
              <a:sym typeface="Comfortaa"/>
            </a:endParaRPr>
          </a:p>
        </p:txBody>
      </p:sp>
      <p:sp>
        <p:nvSpPr>
          <p:cNvPr id="54" name="Google Shape;54;p4"/>
          <p:cNvSpPr txBox="1"/>
          <p:nvPr/>
        </p:nvSpPr>
        <p:spPr>
          <a:xfrm>
            <a:off x="1276400" y="33100"/>
            <a:ext cx="3182400" cy="749100"/>
          </a:xfrm>
          <a:prstGeom prst="rect">
            <a:avLst/>
          </a:prstGeom>
          <a:noFill/>
          <a:ln>
            <a:noFill/>
          </a:ln>
        </p:spPr>
        <p:txBody>
          <a:bodyPr anchorCtr="0" anchor="ctr" bIns="232725" lIns="232725" spcFirstLastPara="1" rIns="232725" wrap="square" tIns="232725">
            <a:noAutofit/>
          </a:bodyPr>
          <a:lstStyle/>
          <a:p>
            <a:pPr indent="0" lvl="0" marL="0" marR="0" rtl="0" algn="r">
              <a:lnSpc>
                <a:spcPct val="100000"/>
              </a:lnSpc>
              <a:spcBef>
                <a:spcPts val="0"/>
              </a:spcBef>
              <a:spcAft>
                <a:spcPts val="0"/>
              </a:spcAft>
              <a:buClr>
                <a:srgbClr val="000000"/>
              </a:buClr>
              <a:buSzPts val="1700"/>
              <a:buFont typeface="Arial"/>
              <a:buNone/>
            </a:pPr>
            <a:r>
              <a:rPr b="0" i="0" lang="en" sz="1700" u="none" cap="none" strike="noStrike">
                <a:solidFill>
                  <a:schemeClr val="lt1"/>
                </a:solidFill>
                <a:latin typeface="Comfortaa"/>
                <a:ea typeface="Comfortaa"/>
                <a:cs typeface="Comfortaa"/>
                <a:sym typeface="Comfortaa"/>
              </a:rPr>
              <a:t>Catégorie Transport</a:t>
            </a:r>
            <a:endParaRPr b="0" i="0" sz="1700" u="none" cap="none" strike="noStrike">
              <a:solidFill>
                <a:schemeClr val="lt1"/>
              </a:solidFill>
              <a:latin typeface="Comfortaa"/>
              <a:ea typeface="Comfortaa"/>
              <a:cs typeface="Comfortaa"/>
              <a:sym typeface="Comfortaa"/>
            </a:endParaRPr>
          </a:p>
        </p:txBody>
      </p:sp>
      <p:sp>
        <p:nvSpPr>
          <p:cNvPr descr="&#10;" id="55" name="Google Shape;55;p4"/>
          <p:cNvSpPr/>
          <p:nvPr/>
        </p:nvSpPr>
        <p:spPr>
          <a:xfrm>
            <a:off x="104700" y="119100"/>
            <a:ext cx="4362600" cy="6162600"/>
          </a:xfrm>
          <a:prstGeom prst="rect">
            <a:avLst/>
          </a:prstGeom>
          <a:noFill/>
          <a:ln cap="flat" cmpd="sng" w="285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1" name="Shape 581"/>
        <p:cNvGrpSpPr/>
        <p:nvPr/>
      </p:nvGrpSpPr>
      <p:grpSpPr>
        <a:xfrm>
          <a:off x="0" y="0"/>
          <a:ext cx="0" cy="0"/>
          <a:chOff x="0" y="0"/>
          <a:chExt cx="0" cy="0"/>
        </a:xfrm>
      </p:grpSpPr>
      <p:sp>
        <p:nvSpPr>
          <p:cNvPr descr="background-color: color" id="582" name="Google Shape;582;p54"/>
          <p:cNvSpPr/>
          <p:nvPr/>
        </p:nvSpPr>
        <p:spPr>
          <a:xfrm>
            <a:off x="104775" y="128800"/>
            <a:ext cx="4362450" cy="515150"/>
          </a:xfrm>
          <a:prstGeom prst="flowChartProcess">
            <a:avLst/>
          </a:prstGeom>
          <a:solidFill>
            <a:srgbClr val="E50C2B"/>
          </a:solidFill>
          <a:ln>
            <a:noFill/>
          </a:ln>
        </p:spPr>
        <p:txBody>
          <a:bodyPr anchorCtr="0" anchor="ctr" bIns="232225" lIns="232225" spcFirstLastPara="1" rIns="232225" wrap="square" tIns="2322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matic SC"/>
              <a:ea typeface="Amatic SC"/>
              <a:cs typeface="Amatic SC"/>
              <a:sym typeface="Amatic SC"/>
            </a:endParaRPr>
          </a:p>
        </p:txBody>
      </p:sp>
      <p:sp>
        <p:nvSpPr>
          <p:cNvPr descr="background-color: color" id="583" name="Google Shape;583;p54"/>
          <p:cNvSpPr/>
          <p:nvPr/>
        </p:nvSpPr>
        <p:spPr>
          <a:xfrm>
            <a:off x="104775" y="5376426"/>
            <a:ext cx="4362450" cy="905275"/>
          </a:xfrm>
          <a:prstGeom prst="flowChartProcess">
            <a:avLst/>
          </a:prstGeom>
          <a:solidFill>
            <a:srgbClr val="E50C2B"/>
          </a:solidFill>
          <a:ln>
            <a:noFill/>
          </a:ln>
        </p:spPr>
        <p:txBody>
          <a:bodyPr anchorCtr="0" anchor="ctr" bIns="232225" lIns="232225" spcFirstLastPara="1" rIns="232225" wrap="square" tIns="2322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4" name="Google Shape;584;p54"/>
          <p:cNvSpPr txBox="1"/>
          <p:nvPr/>
        </p:nvSpPr>
        <p:spPr>
          <a:xfrm>
            <a:off x="-270510" y="5462556"/>
            <a:ext cx="2880300" cy="834300"/>
          </a:xfrm>
          <a:prstGeom prst="rect">
            <a:avLst/>
          </a:prstGeom>
          <a:noFill/>
          <a:ln>
            <a:noFill/>
          </a:ln>
        </p:spPr>
        <p:txBody>
          <a:bodyPr anchorCtr="0" anchor="ctr" bIns="232725" lIns="232725" spcFirstLastPara="1" rIns="232725" wrap="square" tIns="232725">
            <a:noAutofit/>
          </a:bodyPr>
          <a:lstStyle/>
          <a:p>
            <a:pPr indent="0" lvl="0" marL="0" marR="0" rtl="0" algn="r">
              <a:lnSpc>
                <a:spcPct val="100000"/>
              </a:lnSpc>
              <a:spcBef>
                <a:spcPts val="0"/>
              </a:spcBef>
              <a:spcAft>
                <a:spcPts val="0"/>
              </a:spcAft>
              <a:buClr>
                <a:srgbClr val="000000"/>
              </a:buClr>
              <a:buSzPts val="3800"/>
              <a:buFont typeface="Arial"/>
              <a:buNone/>
            </a:pPr>
            <a:r>
              <a:rPr b="1" i="0" lang="en" sz="2700" u="none" cap="none" strike="noStrike">
                <a:solidFill>
                  <a:srgbClr val="FFFFFF"/>
                </a:solidFill>
                <a:latin typeface="Comfortaa"/>
                <a:ea typeface="Comfortaa"/>
                <a:cs typeface="Comfortaa"/>
                <a:sym typeface="Comfortaa"/>
              </a:rPr>
              <a:t>287</a:t>
            </a:r>
            <a:endParaRPr b="1" i="0" sz="2700" u="none" cap="none" strike="noStrike">
              <a:solidFill>
                <a:srgbClr val="FFFFFF"/>
              </a:solidFill>
              <a:latin typeface="Comfortaa"/>
              <a:ea typeface="Comfortaa"/>
              <a:cs typeface="Comfortaa"/>
              <a:sym typeface="Comfortaa"/>
            </a:endParaRPr>
          </a:p>
        </p:txBody>
      </p:sp>
      <p:sp>
        <p:nvSpPr>
          <p:cNvPr id="585" name="Google Shape;585;p54"/>
          <p:cNvSpPr txBox="1"/>
          <p:nvPr/>
        </p:nvSpPr>
        <p:spPr>
          <a:xfrm>
            <a:off x="206075" y="782200"/>
            <a:ext cx="4089900" cy="4317000"/>
          </a:xfrm>
          <a:prstGeom prst="rect">
            <a:avLst/>
          </a:prstGeom>
          <a:noFill/>
          <a:ln>
            <a:noFill/>
          </a:ln>
        </p:spPr>
        <p:txBody>
          <a:bodyPr anchorCtr="0" anchor="ctr" bIns="91425" lIns="91425" spcFirstLastPara="1" rIns="91425" wrap="square" tIns="91425">
            <a:noAutofit/>
          </a:bodyPr>
          <a:lstStyle/>
          <a:p>
            <a:pPr indent="0" lvl="0" marL="0" marR="0" rtl="0" algn="ctr">
              <a:lnSpc>
                <a:spcPct val="150000"/>
              </a:lnSpc>
              <a:spcBef>
                <a:spcPts val="0"/>
              </a:spcBef>
              <a:spcAft>
                <a:spcPts val="0"/>
              </a:spcAft>
              <a:buClr>
                <a:srgbClr val="000000"/>
              </a:buClr>
              <a:buSzPts val="2100"/>
              <a:buFont typeface="Arial"/>
              <a:buNone/>
            </a:pPr>
            <a:r>
              <a:rPr b="0" i="0" lang="en" sz="1700" u="none" cap="none" strike="noStrike">
                <a:solidFill>
                  <a:schemeClr val="dk1"/>
                </a:solidFill>
                <a:latin typeface="Comfortaa"/>
                <a:ea typeface="Comfortaa"/>
                <a:cs typeface="Comfortaa"/>
                <a:sym typeface="Comfortaa"/>
              </a:rPr>
              <a:t>Le plastique est pratique car très léger et plus facile à transporter que le verre mais sa production a tout de même un impact fort sur l’environnement. En outre, la pollution plastique est un fléau mondial particulièrement nocif pour les espèces animales.</a:t>
            </a:r>
            <a:endParaRPr b="0" i="0" sz="3200" u="none" cap="none" strike="noStrike">
              <a:solidFill>
                <a:srgbClr val="000000"/>
              </a:solidFill>
              <a:latin typeface="Comfortaa"/>
              <a:ea typeface="Comfortaa"/>
              <a:cs typeface="Comfortaa"/>
              <a:sym typeface="Comfortaa"/>
            </a:endParaRPr>
          </a:p>
        </p:txBody>
      </p:sp>
      <p:sp>
        <p:nvSpPr>
          <p:cNvPr id="586" name="Google Shape;586;p54"/>
          <p:cNvSpPr txBox="1"/>
          <p:nvPr/>
        </p:nvSpPr>
        <p:spPr>
          <a:xfrm>
            <a:off x="2266950" y="5462556"/>
            <a:ext cx="2880300" cy="834300"/>
          </a:xfrm>
          <a:prstGeom prst="rect">
            <a:avLst/>
          </a:prstGeom>
          <a:noFill/>
          <a:ln>
            <a:noFill/>
          </a:ln>
        </p:spPr>
        <p:txBody>
          <a:bodyPr anchorCtr="0" anchor="ctr" bIns="232725" lIns="232725" spcFirstLastPara="1" rIns="232725" wrap="square" tIns="232725">
            <a:noAutofit/>
          </a:bodyPr>
          <a:lstStyle/>
          <a:p>
            <a:pPr indent="0" lvl="0" marL="0" marR="0" rtl="0" algn="l">
              <a:lnSpc>
                <a:spcPct val="100000"/>
              </a:lnSpc>
              <a:spcBef>
                <a:spcPts val="0"/>
              </a:spcBef>
              <a:spcAft>
                <a:spcPts val="0"/>
              </a:spcAft>
              <a:buClr>
                <a:srgbClr val="000000"/>
              </a:buClr>
              <a:buSzPts val="2800"/>
              <a:buFont typeface="Arial"/>
              <a:buNone/>
            </a:pPr>
            <a:r>
              <a:rPr b="1" i="0" lang="en" sz="2700" u="none" cap="none" strike="noStrike">
                <a:solidFill>
                  <a:srgbClr val="CCCCCC"/>
                </a:solidFill>
                <a:latin typeface="Comfortaa"/>
                <a:ea typeface="Comfortaa"/>
                <a:cs typeface="Comfortaa"/>
                <a:sym typeface="Comfortaa"/>
              </a:rPr>
              <a:t>kgCO2eq</a:t>
            </a:r>
            <a:endParaRPr b="1" i="0" sz="2700" u="none" cap="none" strike="noStrike">
              <a:solidFill>
                <a:srgbClr val="CCCCCC"/>
              </a:solidFill>
              <a:latin typeface="Comfortaa"/>
              <a:ea typeface="Comfortaa"/>
              <a:cs typeface="Comfortaa"/>
              <a:sym typeface="Comfortaa"/>
            </a:endParaRPr>
          </a:p>
        </p:txBody>
      </p:sp>
      <p:sp>
        <p:nvSpPr>
          <p:cNvPr id="587" name="Google Shape;587;p54"/>
          <p:cNvSpPr txBox="1"/>
          <p:nvPr/>
        </p:nvSpPr>
        <p:spPr>
          <a:xfrm>
            <a:off x="1276400" y="33100"/>
            <a:ext cx="3182400" cy="749100"/>
          </a:xfrm>
          <a:prstGeom prst="rect">
            <a:avLst/>
          </a:prstGeom>
          <a:noFill/>
          <a:ln>
            <a:noFill/>
          </a:ln>
        </p:spPr>
        <p:txBody>
          <a:bodyPr anchorCtr="0" anchor="ctr" bIns="232725" lIns="232725" spcFirstLastPara="1" rIns="232725" wrap="square" tIns="232725">
            <a:noAutofit/>
          </a:bodyPr>
          <a:lstStyle/>
          <a:p>
            <a:pPr indent="0" lvl="0" marL="0" marR="0" rtl="0" algn="r">
              <a:lnSpc>
                <a:spcPct val="100000"/>
              </a:lnSpc>
              <a:spcBef>
                <a:spcPts val="0"/>
              </a:spcBef>
              <a:spcAft>
                <a:spcPts val="0"/>
              </a:spcAft>
              <a:buClr>
                <a:srgbClr val="000000"/>
              </a:buClr>
              <a:buSzPts val="1700"/>
              <a:buFont typeface="Arial"/>
              <a:buNone/>
            </a:pPr>
            <a:r>
              <a:rPr b="0" i="0" lang="en" sz="1700" u="none" cap="none" strike="noStrike">
                <a:solidFill>
                  <a:schemeClr val="lt1"/>
                </a:solidFill>
                <a:latin typeface="Comfortaa"/>
                <a:ea typeface="Comfortaa"/>
                <a:cs typeface="Comfortaa"/>
                <a:sym typeface="Comfortaa"/>
              </a:rPr>
              <a:t>Catégorie Alimentation</a:t>
            </a:r>
            <a:endParaRPr b="0" i="0" sz="1700" u="none" cap="none" strike="noStrike">
              <a:solidFill>
                <a:schemeClr val="lt1"/>
              </a:solidFill>
              <a:latin typeface="Comfortaa"/>
              <a:ea typeface="Comfortaa"/>
              <a:cs typeface="Comfortaa"/>
              <a:sym typeface="Comfortaa"/>
            </a:endParaRPr>
          </a:p>
        </p:txBody>
      </p:sp>
      <p:sp>
        <p:nvSpPr>
          <p:cNvPr descr="&#10;" id="588" name="Google Shape;588;p54"/>
          <p:cNvSpPr/>
          <p:nvPr/>
        </p:nvSpPr>
        <p:spPr>
          <a:xfrm>
            <a:off x="104700" y="119100"/>
            <a:ext cx="4362600" cy="6162600"/>
          </a:xfrm>
          <a:prstGeom prst="rect">
            <a:avLst/>
          </a:prstGeom>
          <a:noFill/>
          <a:ln cap="flat" cmpd="sng" w="285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2" name="Shape 592"/>
        <p:cNvGrpSpPr/>
        <p:nvPr/>
      </p:nvGrpSpPr>
      <p:grpSpPr>
        <a:xfrm>
          <a:off x="0" y="0"/>
          <a:ext cx="0" cy="0"/>
          <a:chOff x="0" y="0"/>
          <a:chExt cx="0" cy="0"/>
        </a:xfrm>
      </p:grpSpPr>
      <p:sp>
        <p:nvSpPr>
          <p:cNvPr descr="background-color: color" id="593" name="Google Shape;593;p61"/>
          <p:cNvSpPr/>
          <p:nvPr/>
        </p:nvSpPr>
        <p:spPr>
          <a:xfrm>
            <a:off x="104775" y="128800"/>
            <a:ext cx="4362450" cy="515150"/>
          </a:xfrm>
          <a:prstGeom prst="flowChartProcess">
            <a:avLst/>
          </a:prstGeom>
          <a:solidFill>
            <a:srgbClr val="E50C2B"/>
          </a:solidFill>
          <a:ln>
            <a:noFill/>
          </a:ln>
        </p:spPr>
        <p:txBody>
          <a:bodyPr anchorCtr="0" anchor="ctr" bIns="232225" lIns="232225" spcFirstLastPara="1" rIns="232225" wrap="square" tIns="2322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matic SC"/>
              <a:ea typeface="Amatic SC"/>
              <a:cs typeface="Amatic SC"/>
              <a:sym typeface="Amatic SC"/>
            </a:endParaRPr>
          </a:p>
        </p:txBody>
      </p:sp>
      <p:sp>
        <p:nvSpPr>
          <p:cNvPr descr="background-color: color" id="594" name="Google Shape;594;p61"/>
          <p:cNvSpPr/>
          <p:nvPr/>
        </p:nvSpPr>
        <p:spPr>
          <a:xfrm>
            <a:off x="104775" y="5372200"/>
            <a:ext cx="4362450" cy="902860"/>
          </a:xfrm>
          <a:prstGeom prst="flowChartProcess">
            <a:avLst/>
          </a:prstGeom>
          <a:solidFill>
            <a:srgbClr val="E50C2B"/>
          </a:solidFill>
          <a:ln>
            <a:noFill/>
          </a:ln>
        </p:spPr>
        <p:txBody>
          <a:bodyPr anchorCtr="0" anchor="ctr" bIns="232225" lIns="232225" spcFirstLastPara="1" rIns="232225" wrap="square" tIns="2322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5" name="Google Shape;595;p61"/>
          <p:cNvSpPr txBox="1"/>
          <p:nvPr/>
        </p:nvSpPr>
        <p:spPr>
          <a:xfrm>
            <a:off x="845840" y="5449450"/>
            <a:ext cx="2880300" cy="748500"/>
          </a:xfrm>
          <a:prstGeom prst="rect">
            <a:avLst/>
          </a:prstGeom>
          <a:noFill/>
          <a:ln>
            <a:noFill/>
          </a:ln>
        </p:spPr>
        <p:txBody>
          <a:bodyPr anchorCtr="0" anchor="ctr" bIns="232725" lIns="232725" spcFirstLastPara="1" rIns="232725" wrap="square" tIns="232725">
            <a:noAutofit/>
          </a:bodyPr>
          <a:lstStyle/>
          <a:p>
            <a:pPr indent="0" lvl="0" marL="0" marR="0" rtl="0" algn="ctr">
              <a:lnSpc>
                <a:spcPct val="100000"/>
              </a:lnSpc>
              <a:spcBef>
                <a:spcPts val="0"/>
              </a:spcBef>
              <a:spcAft>
                <a:spcPts val="0"/>
              </a:spcAft>
              <a:buClr>
                <a:srgbClr val="000000"/>
              </a:buClr>
              <a:buSzPts val="3800"/>
              <a:buFont typeface="Arial"/>
              <a:buNone/>
            </a:pPr>
            <a:r>
              <a:t/>
            </a:r>
            <a:endParaRPr b="1" i="0" sz="3800" u="none" cap="none" strike="noStrike">
              <a:solidFill>
                <a:srgbClr val="FFFFFF"/>
              </a:solidFill>
              <a:latin typeface="Arial"/>
              <a:ea typeface="Arial"/>
              <a:cs typeface="Arial"/>
              <a:sym typeface="Arial"/>
            </a:endParaRPr>
          </a:p>
        </p:txBody>
      </p:sp>
      <p:sp>
        <p:nvSpPr>
          <p:cNvPr id="596" name="Google Shape;596;p61"/>
          <p:cNvSpPr txBox="1"/>
          <p:nvPr/>
        </p:nvSpPr>
        <p:spPr>
          <a:xfrm>
            <a:off x="96200" y="5381104"/>
            <a:ext cx="4362600" cy="951000"/>
          </a:xfrm>
          <a:prstGeom prst="rect">
            <a:avLst/>
          </a:prstGeom>
          <a:noFill/>
          <a:ln>
            <a:noFill/>
          </a:ln>
        </p:spPr>
        <p:txBody>
          <a:bodyPr anchorCtr="0" anchor="ctr" bIns="232725" lIns="232725" spcFirstLastPara="1" rIns="232725" wrap="square" tIns="232725">
            <a:noAutofit/>
          </a:bodyPr>
          <a:lstStyle/>
          <a:p>
            <a:pPr indent="0" lvl="0" marL="0" marR="0" rtl="0" algn="ctr">
              <a:lnSpc>
                <a:spcPct val="100000"/>
              </a:lnSpc>
              <a:spcBef>
                <a:spcPts val="0"/>
              </a:spcBef>
              <a:spcAft>
                <a:spcPts val="0"/>
              </a:spcAft>
              <a:buClr>
                <a:srgbClr val="000000"/>
              </a:buClr>
              <a:buSzPts val="2900"/>
              <a:buFont typeface="Arial"/>
              <a:buNone/>
            </a:pPr>
            <a:r>
              <a:rPr b="0" i="0" lang="en" sz="2400" u="none" cap="none" strike="noStrike">
                <a:solidFill>
                  <a:srgbClr val="FFFFFF"/>
                </a:solidFill>
                <a:latin typeface="Comfortaa"/>
                <a:ea typeface="Comfortaa"/>
                <a:cs typeface="Comfortaa"/>
                <a:sym typeface="Comfortaa"/>
              </a:rPr>
              <a:t>1 repas végétarien </a:t>
            </a:r>
            <a:endParaRPr b="0" i="0" sz="2400" u="none" cap="none" strike="noStrike">
              <a:solidFill>
                <a:srgbClr val="FFFFFF"/>
              </a:solidFill>
              <a:latin typeface="Comfortaa"/>
              <a:ea typeface="Comfortaa"/>
              <a:cs typeface="Comfortaa"/>
              <a:sym typeface="Comfortaa"/>
            </a:endParaRPr>
          </a:p>
          <a:p>
            <a:pPr indent="0" lvl="0" marL="0" marR="0" rtl="0" algn="ctr">
              <a:lnSpc>
                <a:spcPct val="100000"/>
              </a:lnSpc>
              <a:spcBef>
                <a:spcPts val="0"/>
              </a:spcBef>
              <a:spcAft>
                <a:spcPts val="0"/>
              </a:spcAft>
              <a:buClr>
                <a:srgbClr val="000000"/>
              </a:buClr>
              <a:buSzPts val="2900"/>
              <a:buFont typeface="Arial"/>
              <a:buNone/>
            </a:pPr>
            <a:r>
              <a:rPr b="0" i="0" lang="en" sz="2400" u="none" cap="none" strike="noStrike">
                <a:solidFill>
                  <a:srgbClr val="FFFFFF"/>
                </a:solidFill>
                <a:latin typeface="Comfortaa"/>
                <a:ea typeface="Comfortaa"/>
                <a:cs typeface="Comfortaa"/>
                <a:sym typeface="Comfortaa"/>
              </a:rPr>
              <a:t>par jour pendant 1 an</a:t>
            </a:r>
            <a:endParaRPr b="0" i="0" sz="2400" u="none" cap="none" strike="noStrike">
              <a:solidFill>
                <a:srgbClr val="FFFFFF"/>
              </a:solidFill>
              <a:latin typeface="Comfortaa"/>
              <a:ea typeface="Comfortaa"/>
              <a:cs typeface="Comfortaa"/>
              <a:sym typeface="Comfortaa"/>
            </a:endParaRPr>
          </a:p>
        </p:txBody>
      </p:sp>
      <p:sp>
        <p:nvSpPr>
          <p:cNvPr id="597" name="Google Shape;597;p61"/>
          <p:cNvSpPr txBox="1"/>
          <p:nvPr/>
        </p:nvSpPr>
        <p:spPr>
          <a:xfrm>
            <a:off x="1276400" y="33100"/>
            <a:ext cx="3182400" cy="749100"/>
          </a:xfrm>
          <a:prstGeom prst="rect">
            <a:avLst/>
          </a:prstGeom>
          <a:noFill/>
          <a:ln>
            <a:noFill/>
          </a:ln>
        </p:spPr>
        <p:txBody>
          <a:bodyPr anchorCtr="0" anchor="ctr" bIns="232725" lIns="232725" spcFirstLastPara="1" rIns="232725" wrap="square" tIns="232725">
            <a:noAutofit/>
          </a:bodyPr>
          <a:lstStyle/>
          <a:p>
            <a:pPr indent="0" lvl="0" marL="0" marR="0" rtl="0" algn="r">
              <a:lnSpc>
                <a:spcPct val="100000"/>
              </a:lnSpc>
              <a:spcBef>
                <a:spcPts val="0"/>
              </a:spcBef>
              <a:spcAft>
                <a:spcPts val="0"/>
              </a:spcAft>
              <a:buClr>
                <a:srgbClr val="000000"/>
              </a:buClr>
              <a:buSzPts val="1700"/>
              <a:buFont typeface="Arial"/>
              <a:buNone/>
            </a:pPr>
            <a:r>
              <a:rPr b="0" i="0" lang="en" sz="1700" u="none" cap="none" strike="noStrike">
                <a:solidFill>
                  <a:schemeClr val="lt1"/>
                </a:solidFill>
                <a:latin typeface="Comfortaa"/>
                <a:ea typeface="Comfortaa"/>
                <a:cs typeface="Comfortaa"/>
                <a:sym typeface="Comfortaa"/>
              </a:rPr>
              <a:t>Catégorie Alimentation</a:t>
            </a:r>
            <a:endParaRPr b="0" i="0" sz="1700" u="none" cap="none" strike="noStrike">
              <a:solidFill>
                <a:schemeClr val="lt1"/>
              </a:solidFill>
              <a:latin typeface="Comfortaa"/>
              <a:ea typeface="Comfortaa"/>
              <a:cs typeface="Comfortaa"/>
              <a:sym typeface="Comfortaa"/>
            </a:endParaRPr>
          </a:p>
        </p:txBody>
      </p:sp>
      <p:grpSp>
        <p:nvGrpSpPr>
          <p:cNvPr id="598" name="Google Shape;598;p61"/>
          <p:cNvGrpSpPr/>
          <p:nvPr/>
        </p:nvGrpSpPr>
        <p:grpSpPr>
          <a:xfrm rot="1966614">
            <a:off x="1075355" y="2793804"/>
            <a:ext cx="715486" cy="745442"/>
            <a:chOff x="315311" y="4008158"/>
            <a:chExt cx="598283" cy="623332"/>
          </a:xfrm>
        </p:grpSpPr>
        <p:sp>
          <p:nvSpPr>
            <p:cNvPr id="599" name="Google Shape;599;p61"/>
            <p:cNvSpPr/>
            <p:nvPr/>
          </p:nvSpPr>
          <p:spPr>
            <a:xfrm>
              <a:off x="315311" y="4008158"/>
              <a:ext cx="515150" cy="623332"/>
            </a:xfrm>
            <a:prstGeom prst="chord">
              <a:avLst>
                <a:gd fmla="val 3741331" name="adj1"/>
                <a:gd fmla="val 17795253" name="adj2"/>
              </a:avLst>
            </a:prstGeom>
            <a:solidFill>
              <a:schemeClr val="lt1"/>
            </a:solidFill>
            <a:ln cap="flat" cmpd="sng" w="762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600" name="Google Shape;600;p61"/>
            <p:cNvSpPr/>
            <p:nvPr/>
          </p:nvSpPr>
          <p:spPr>
            <a:xfrm>
              <a:off x="710734" y="4197041"/>
              <a:ext cx="202860" cy="230964"/>
            </a:xfrm>
            <a:prstGeom prst="rect">
              <a:avLst/>
            </a:prstGeom>
            <a:solidFill>
              <a:schemeClr val="lt1"/>
            </a:solidFill>
            <a:ln cap="flat" cmpd="sng" w="762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grpSp>
      <p:sp>
        <p:nvSpPr>
          <p:cNvPr id="601" name="Google Shape;601;p61"/>
          <p:cNvSpPr/>
          <p:nvPr/>
        </p:nvSpPr>
        <p:spPr>
          <a:xfrm rot="3947260">
            <a:off x="1477771" y="2000084"/>
            <a:ext cx="2027135" cy="1412000"/>
          </a:xfrm>
          <a:custGeom>
            <a:rect b="b" l="l" r="r" t="t"/>
            <a:pathLst>
              <a:path extrusionOk="0" h="514381" w="738470">
                <a:moveTo>
                  <a:pt x="378342" y="19052"/>
                </a:moveTo>
                <a:cubicBezTo>
                  <a:pt x="421387" y="18790"/>
                  <a:pt x="458448" y="49377"/>
                  <a:pt x="466353" y="91690"/>
                </a:cubicBezTo>
                <a:cubicBezTo>
                  <a:pt x="466353" y="91756"/>
                  <a:pt x="466439" y="91794"/>
                  <a:pt x="466496" y="91747"/>
                </a:cubicBezTo>
                <a:cubicBezTo>
                  <a:pt x="482496" y="79619"/>
                  <a:pt x="502007" y="73026"/>
                  <a:pt x="522084" y="72964"/>
                </a:cubicBezTo>
                <a:cubicBezTo>
                  <a:pt x="571642" y="73121"/>
                  <a:pt x="611773" y="113265"/>
                  <a:pt x="611914" y="162822"/>
                </a:cubicBezTo>
                <a:cubicBezTo>
                  <a:pt x="611963" y="169750"/>
                  <a:pt x="611072" y="176652"/>
                  <a:pt x="609267" y="183339"/>
                </a:cubicBezTo>
                <a:cubicBezTo>
                  <a:pt x="609255" y="183391"/>
                  <a:pt x="609287" y="183442"/>
                  <a:pt x="609338" y="183454"/>
                </a:cubicBezTo>
                <a:cubicBezTo>
                  <a:pt x="609352" y="183456"/>
                  <a:pt x="609367" y="183456"/>
                  <a:pt x="609381" y="183454"/>
                </a:cubicBezTo>
                <a:cubicBezTo>
                  <a:pt x="616454" y="181597"/>
                  <a:pt x="623747" y="180706"/>
                  <a:pt x="631060" y="180806"/>
                </a:cubicBezTo>
                <a:cubicBezTo>
                  <a:pt x="680682" y="181525"/>
                  <a:pt x="720326" y="222335"/>
                  <a:pt x="719607" y="271957"/>
                </a:cubicBezTo>
                <a:cubicBezTo>
                  <a:pt x="718896" y="321021"/>
                  <a:pt x="678957" y="360442"/>
                  <a:pt x="629888" y="360514"/>
                </a:cubicBezTo>
                <a:cubicBezTo>
                  <a:pt x="617543" y="360179"/>
                  <a:pt x="605380" y="357452"/>
                  <a:pt x="594074" y="352484"/>
                </a:cubicBezTo>
                <a:cubicBezTo>
                  <a:pt x="594032" y="352463"/>
                  <a:pt x="593980" y="352479"/>
                  <a:pt x="593959" y="352522"/>
                </a:cubicBezTo>
                <a:cubicBezTo>
                  <a:pt x="593951" y="352537"/>
                  <a:pt x="593948" y="352554"/>
                  <a:pt x="593950" y="352570"/>
                </a:cubicBezTo>
                <a:lnTo>
                  <a:pt x="593950" y="358628"/>
                </a:lnTo>
                <a:cubicBezTo>
                  <a:pt x="594340" y="406003"/>
                  <a:pt x="558340" y="445763"/>
                  <a:pt x="511159" y="450068"/>
                </a:cubicBezTo>
                <a:cubicBezTo>
                  <a:pt x="480332" y="452598"/>
                  <a:pt x="450434" y="438785"/>
                  <a:pt x="432378" y="413673"/>
                </a:cubicBezTo>
                <a:cubicBezTo>
                  <a:pt x="432348" y="413636"/>
                  <a:pt x="432294" y="413630"/>
                  <a:pt x="432257" y="413659"/>
                </a:cubicBezTo>
                <a:cubicBezTo>
                  <a:pt x="432239" y="413675"/>
                  <a:pt x="432227" y="413697"/>
                  <a:pt x="432225" y="413720"/>
                </a:cubicBezTo>
                <a:cubicBezTo>
                  <a:pt x="427544" y="463222"/>
                  <a:pt x="383620" y="499556"/>
                  <a:pt x="334119" y="494874"/>
                </a:cubicBezTo>
                <a:cubicBezTo>
                  <a:pt x="287947" y="490508"/>
                  <a:pt x="252648" y="451782"/>
                  <a:pt x="252565" y="405405"/>
                </a:cubicBezTo>
                <a:cubicBezTo>
                  <a:pt x="252557" y="402163"/>
                  <a:pt x="252845" y="398927"/>
                  <a:pt x="253422" y="395737"/>
                </a:cubicBezTo>
                <a:cubicBezTo>
                  <a:pt x="253443" y="395700"/>
                  <a:pt x="253431" y="395653"/>
                  <a:pt x="253393" y="395632"/>
                </a:cubicBezTo>
                <a:cubicBezTo>
                  <a:pt x="253356" y="395611"/>
                  <a:pt x="253310" y="395624"/>
                  <a:pt x="253289" y="395661"/>
                </a:cubicBezTo>
                <a:cubicBezTo>
                  <a:pt x="214334" y="425871"/>
                  <a:pt x="158265" y="418783"/>
                  <a:pt x="128055" y="379829"/>
                </a:cubicBezTo>
                <a:cubicBezTo>
                  <a:pt x="117682" y="366455"/>
                  <a:pt x="111326" y="350407"/>
                  <a:pt x="109728" y="333558"/>
                </a:cubicBezTo>
                <a:lnTo>
                  <a:pt x="108823" y="333558"/>
                </a:lnTo>
                <a:cubicBezTo>
                  <a:pt x="59196" y="333486"/>
                  <a:pt x="19022" y="293197"/>
                  <a:pt x="19095" y="243569"/>
                </a:cubicBezTo>
                <a:cubicBezTo>
                  <a:pt x="19166" y="194500"/>
                  <a:pt x="58587" y="154560"/>
                  <a:pt x="107651" y="153850"/>
                </a:cubicBezTo>
                <a:cubicBezTo>
                  <a:pt x="114964" y="153749"/>
                  <a:pt x="122257" y="154640"/>
                  <a:pt x="129330" y="156498"/>
                </a:cubicBezTo>
                <a:cubicBezTo>
                  <a:pt x="129387" y="156509"/>
                  <a:pt x="129443" y="156473"/>
                  <a:pt x="129454" y="156417"/>
                </a:cubicBezTo>
                <a:cubicBezTo>
                  <a:pt x="129457" y="156403"/>
                  <a:pt x="129457" y="156388"/>
                  <a:pt x="129454" y="156374"/>
                </a:cubicBezTo>
                <a:cubicBezTo>
                  <a:pt x="127862" y="150292"/>
                  <a:pt x="126977" y="144047"/>
                  <a:pt x="126816" y="137762"/>
                </a:cubicBezTo>
                <a:cubicBezTo>
                  <a:pt x="125612" y="88328"/>
                  <a:pt x="164710" y="47277"/>
                  <a:pt x="214145" y="46074"/>
                </a:cubicBezTo>
                <a:cubicBezTo>
                  <a:pt x="245020" y="45322"/>
                  <a:pt x="274103" y="60536"/>
                  <a:pt x="291093" y="86327"/>
                </a:cubicBezTo>
                <a:cubicBezTo>
                  <a:pt x="291115" y="86369"/>
                  <a:pt x="291167" y="86386"/>
                  <a:pt x="291209" y="86364"/>
                </a:cubicBezTo>
                <a:cubicBezTo>
                  <a:pt x="291225" y="86356"/>
                  <a:pt x="291237" y="86343"/>
                  <a:pt x="291246" y="86327"/>
                </a:cubicBezTo>
                <a:cubicBezTo>
                  <a:pt x="302001" y="46971"/>
                  <a:pt x="337546" y="19515"/>
                  <a:pt x="378342" y="19052"/>
                </a:cubicBezTo>
                <a:moveTo>
                  <a:pt x="378342" y="2"/>
                </a:moveTo>
                <a:cubicBezTo>
                  <a:pt x="340553" y="258"/>
                  <a:pt x="305555" y="19944"/>
                  <a:pt x="285712" y="52104"/>
                </a:cubicBezTo>
                <a:cubicBezTo>
                  <a:pt x="266344" y="35888"/>
                  <a:pt x="241897" y="26988"/>
                  <a:pt x="216636" y="26958"/>
                </a:cubicBezTo>
                <a:cubicBezTo>
                  <a:pt x="156937" y="27032"/>
                  <a:pt x="108398" y="75104"/>
                  <a:pt x="107747" y="134800"/>
                </a:cubicBezTo>
                <a:cubicBezTo>
                  <a:pt x="47596" y="135447"/>
                  <a:pt x="-641" y="184733"/>
                  <a:pt x="6" y="244884"/>
                </a:cubicBezTo>
                <a:cubicBezTo>
                  <a:pt x="585" y="298655"/>
                  <a:pt x="40318" y="343956"/>
                  <a:pt x="93554" y="351541"/>
                </a:cubicBezTo>
                <a:cubicBezTo>
                  <a:pt x="108090" y="409533"/>
                  <a:pt x="166885" y="444761"/>
                  <a:pt x="224877" y="430226"/>
                </a:cubicBezTo>
                <a:cubicBezTo>
                  <a:pt x="228522" y="429313"/>
                  <a:pt x="232117" y="428210"/>
                  <a:pt x="235648" y="426922"/>
                </a:cubicBezTo>
                <a:cubicBezTo>
                  <a:pt x="247596" y="485964"/>
                  <a:pt x="305144" y="524141"/>
                  <a:pt x="364184" y="512194"/>
                </a:cubicBezTo>
                <a:cubicBezTo>
                  <a:pt x="398689" y="505212"/>
                  <a:pt x="427702" y="482005"/>
                  <a:pt x="442093" y="449877"/>
                </a:cubicBezTo>
                <a:cubicBezTo>
                  <a:pt x="460225" y="462694"/>
                  <a:pt x="481907" y="469527"/>
                  <a:pt x="504111" y="469423"/>
                </a:cubicBezTo>
                <a:cubicBezTo>
                  <a:pt x="557585" y="469358"/>
                  <a:pt x="603124" y="430527"/>
                  <a:pt x="611638" y="377735"/>
                </a:cubicBezTo>
                <a:cubicBezTo>
                  <a:pt x="617649" y="378928"/>
                  <a:pt x="623761" y="379541"/>
                  <a:pt x="629888" y="379564"/>
                </a:cubicBezTo>
                <a:cubicBezTo>
                  <a:pt x="690037" y="379384"/>
                  <a:pt x="738650" y="330478"/>
                  <a:pt x="738470" y="270329"/>
                </a:cubicBezTo>
                <a:cubicBezTo>
                  <a:pt x="738291" y="210855"/>
                  <a:pt x="690434" y="162521"/>
                  <a:pt x="630964" y="161756"/>
                </a:cubicBezTo>
                <a:cubicBezTo>
                  <a:pt x="630313" y="102063"/>
                  <a:pt x="581780" y="53994"/>
                  <a:pt x="522084" y="53914"/>
                </a:cubicBezTo>
                <a:cubicBezTo>
                  <a:pt x="506711" y="53939"/>
                  <a:pt x="491509" y="57154"/>
                  <a:pt x="477441" y="63353"/>
                </a:cubicBezTo>
                <a:cubicBezTo>
                  <a:pt x="459782" y="24549"/>
                  <a:pt x="420974" y="-260"/>
                  <a:pt x="378342" y="2"/>
                </a:cubicBezTo>
                <a:close/>
              </a:path>
            </a:pathLst>
          </a:custGeom>
          <a:solidFill>
            <a:srgbClr val="000000"/>
          </a:solidFill>
          <a:ln cap="flat" cmpd="sng" w="19050">
            <a:solidFill>
              <a:schemeClr val="dk1"/>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602" name="Google Shape;602;p61"/>
          <p:cNvGrpSpPr/>
          <p:nvPr/>
        </p:nvGrpSpPr>
        <p:grpSpPr>
          <a:xfrm>
            <a:off x="2187042" y="2092770"/>
            <a:ext cx="929739" cy="1542648"/>
            <a:chOff x="3190875" y="1354931"/>
            <a:chExt cx="338697" cy="561975"/>
          </a:xfrm>
        </p:grpSpPr>
        <p:sp>
          <p:nvSpPr>
            <p:cNvPr id="603" name="Google Shape;603;p61"/>
            <p:cNvSpPr/>
            <p:nvPr/>
          </p:nvSpPr>
          <p:spPr>
            <a:xfrm>
              <a:off x="3231356" y="1354931"/>
              <a:ext cx="208360" cy="561975"/>
            </a:xfrm>
            <a:custGeom>
              <a:rect b="b" l="l" r="r" t="t"/>
              <a:pathLst>
                <a:path extrusionOk="0" h="561975" w="208360">
                  <a:moveTo>
                    <a:pt x="0" y="0"/>
                  </a:moveTo>
                  <a:cubicBezTo>
                    <a:pt x="53479" y="90686"/>
                    <a:pt x="106958" y="181373"/>
                    <a:pt x="141685" y="275035"/>
                  </a:cubicBezTo>
                  <a:cubicBezTo>
                    <a:pt x="176412" y="368698"/>
                    <a:pt x="192386" y="465336"/>
                    <a:pt x="208360" y="561975"/>
                  </a:cubicBezTo>
                </a:path>
              </a:pathLst>
            </a:custGeom>
            <a:noFill/>
            <a:ln cap="flat" cmpd="sng" w="762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604" name="Google Shape;604;p61"/>
            <p:cNvSpPr/>
            <p:nvPr/>
          </p:nvSpPr>
          <p:spPr>
            <a:xfrm>
              <a:off x="3190875" y="1477048"/>
              <a:ext cx="120253" cy="23140"/>
            </a:xfrm>
            <a:custGeom>
              <a:rect b="b" l="l" r="r" t="t"/>
              <a:pathLst>
                <a:path extrusionOk="0" h="23140" w="120253">
                  <a:moveTo>
                    <a:pt x="0" y="2899"/>
                  </a:moveTo>
                  <a:cubicBezTo>
                    <a:pt x="23912" y="617"/>
                    <a:pt x="47824" y="-1665"/>
                    <a:pt x="67866" y="1708"/>
                  </a:cubicBezTo>
                  <a:cubicBezTo>
                    <a:pt x="87908" y="5081"/>
                    <a:pt x="104080" y="14110"/>
                    <a:pt x="120253" y="23140"/>
                  </a:cubicBezTo>
                </a:path>
              </a:pathLst>
            </a:custGeom>
            <a:noFill/>
            <a:ln cap="flat" cmpd="sng" w="762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605" name="Google Shape;605;p61"/>
            <p:cNvSpPr/>
            <p:nvPr/>
          </p:nvSpPr>
          <p:spPr>
            <a:xfrm>
              <a:off x="3190875" y="1593946"/>
              <a:ext cx="183951" cy="45719"/>
            </a:xfrm>
            <a:custGeom>
              <a:rect b="b" l="l" r="r" t="t"/>
              <a:pathLst>
                <a:path extrusionOk="0" h="23140" w="120253">
                  <a:moveTo>
                    <a:pt x="0" y="2899"/>
                  </a:moveTo>
                  <a:cubicBezTo>
                    <a:pt x="23912" y="617"/>
                    <a:pt x="47824" y="-1665"/>
                    <a:pt x="67866" y="1708"/>
                  </a:cubicBezTo>
                  <a:cubicBezTo>
                    <a:pt x="87908" y="5081"/>
                    <a:pt x="104080" y="14110"/>
                    <a:pt x="120253" y="23140"/>
                  </a:cubicBezTo>
                </a:path>
              </a:pathLst>
            </a:custGeom>
            <a:noFill/>
            <a:ln cap="flat" cmpd="sng" w="762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606" name="Google Shape;606;p61"/>
            <p:cNvSpPr/>
            <p:nvPr/>
          </p:nvSpPr>
          <p:spPr>
            <a:xfrm>
              <a:off x="3267075" y="1723233"/>
              <a:ext cx="148232" cy="45719"/>
            </a:xfrm>
            <a:custGeom>
              <a:rect b="b" l="l" r="r" t="t"/>
              <a:pathLst>
                <a:path extrusionOk="0" h="23140" w="120253">
                  <a:moveTo>
                    <a:pt x="0" y="2899"/>
                  </a:moveTo>
                  <a:cubicBezTo>
                    <a:pt x="23912" y="617"/>
                    <a:pt x="47824" y="-1665"/>
                    <a:pt x="67866" y="1708"/>
                  </a:cubicBezTo>
                  <a:cubicBezTo>
                    <a:pt x="87908" y="5081"/>
                    <a:pt x="104080" y="14110"/>
                    <a:pt x="120253" y="23140"/>
                  </a:cubicBezTo>
                </a:path>
              </a:pathLst>
            </a:custGeom>
            <a:noFill/>
            <a:ln cap="flat" cmpd="sng" w="762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607" name="Google Shape;607;p61"/>
            <p:cNvSpPr/>
            <p:nvPr/>
          </p:nvSpPr>
          <p:spPr>
            <a:xfrm flipH="1" rot="-1686412">
              <a:off x="3292784" y="1433475"/>
              <a:ext cx="121398" cy="47484"/>
            </a:xfrm>
            <a:custGeom>
              <a:rect b="b" l="l" r="r" t="t"/>
              <a:pathLst>
                <a:path extrusionOk="0" h="23140" w="120253">
                  <a:moveTo>
                    <a:pt x="0" y="2899"/>
                  </a:moveTo>
                  <a:cubicBezTo>
                    <a:pt x="23912" y="617"/>
                    <a:pt x="47824" y="-1665"/>
                    <a:pt x="67866" y="1708"/>
                  </a:cubicBezTo>
                  <a:cubicBezTo>
                    <a:pt x="87908" y="5081"/>
                    <a:pt x="104080" y="14110"/>
                    <a:pt x="120253" y="23140"/>
                  </a:cubicBezTo>
                </a:path>
              </a:pathLst>
            </a:custGeom>
            <a:noFill/>
            <a:ln cap="flat" cmpd="sng" w="762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608" name="Google Shape;608;p61"/>
            <p:cNvSpPr/>
            <p:nvPr/>
          </p:nvSpPr>
          <p:spPr>
            <a:xfrm flipH="1" rot="-1272625">
              <a:off x="3354451" y="1554939"/>
              <a:ext cx="161330" cy="61023"/>
            </a:xfrm>
            <a:custGeom>
              <a:rect b="b" l="l" r="r" t="t"/>
              <a:pathLst>
                <a:path extrusionOk="0" h="23140" w="120253">
                  <a:moveTo>
                    <a:pt x="0" y="2899"/>
                  </a:moveTo>
                  <a:cubicBezTo>
                    <a:pt x="23912" y="617"/>
                    <a:pt x="47824" y="-1665"/>
                    <a:pt x="67866" y="1708"/>
                  </a:cubicBezTo>
                  <a:cubicBezTo>
                    <a:pt x="87908" y="5081"/>
                    <a:pt x="104080" y="14110"/>
                    <a:pt x="120253" y="23140"/>
                  </a:cubicBezTo>
                </a:path>
              </a:pathLst>
            </a:custGeom>
            <a:noFill/>
            <a:ln cap="flat" cmpd="sng" w="762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609" name="Google Shape;609;p61"/>
            <p:cNvSpPr/>
            <p:nvPr/>
          </p:nvSpPr>
          <p:spPr>
            <a:xfrm rot="-3032476">
              <a:off x="3390704" y="1696019"/>
              <a:ext cx="148232" cy="45719"/>
            </a:xfrm>
            <a:custGeom>
              <a:rect b="b" l="l" r="r" t="t"/>
              <a:pathLst>
                <a:path extrusionOk="0" h="23140" w="120253">
                  <a:moveTo>
                    <a:pt x="0" y="2899"/>
                  </a:moveTo>
                  <a:cubicBezTo>
                    <a:pt x="23912" y="617"/>
                    <a:pt x="47824" y="-1665"/>
                    <a:pt x="67866" y="1708"/>
                  </a:cubicBezTo>
                  <a:cubicBezTo>
                    <a:pt x="87908" y="5081"/>
                    <a:pt x="104080" y="14110"/>
                    <a:pt x="120253" y="23140"/>
                  </a:cubicBezTo>
                </a:path>
              </a:pathLst>
            </a:custGeom>
            <a:noFill/>
            <a:ln cap="flat" cmpd="sng" w="762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grpSp>
      <p:sp>
        <p:nvSpPr>
          <p:cNvPr id="610" name="Google Shape;610;p61"/>
          <p:cNvSpPr/>
          <p:nvPr/>
        </p:nvSpPr>
        <p:spPr>
          <a:xfrm>
            <a:off x="764848" y="3810487"/>
            <a:ext cx="3042283" cy="1032112"/>
          </a:xfrm>
          <a:custGeom>
            <a:rect b="b" l="l" r="r" t="t"/>
            <a:pathLst>
              <a:path extrusionOk="0" h="1206457" w="3346450">
                <a:moveTo>
                  <a:pt x="564" y="0"/>
                </a:moveTo>
                <a:lnTo>
                  <a:pt x="3345886" y="0"/>
                </a:lnTo>
                <a:lnTo>
                  <a:pt x="3346450" y="11178"/>
                </a:lnTo>
                <a:cubicBezTo>
                  <a:pt x="3346450" y="473227"/>
                  <a:pt x="3159168" y="891533"/>
                  <a:pt x="2856374" y="1194327"/>
                </a:cubicBezTo>
                <a:lnTo>
                  <a:pt x="2843028" y="1206457"/>
                </a:lnTo>
                <a:lnTo>
                  <a:pt x="503422" y="1206457"/>
                </a:lnTo>
                <a:lnTo>
                  <a:pt x="490076" y="1194327"/>
                </a:lnTo>
                <a:cubicBezTo>
                  <a:pt x="187282" y="891533"/>
                  <a:pt x="0" y="473227"/>
                  <a:pt x="0" y="11178"/>
                </a:cubicBezTo>
                <a:lnTo>
                  <a:pt x="564" y="0"/>
                </a:lnTo>
                <a:close/>
              </a:path>
            </a:pathLst>
          </a:custGeom>
          <a:solidFill>
            <a:schemeClr val="lt1"/>
          </a:solidFill>
          <a:ln cap="flat" cmpd="sng" w="762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611" name="Google Shape;611;p61"/>
          <p:cNvSpPr/>
          <p:nvPr/>
        </p:nvSpPr>
        <p:spPr>
          <a:xfrm rot="1764223">
            <a:off x="1235643" y="2254658"/>
            <a:ext cx="187880" cy="118892"/>
          </a:xfrm>
          <a:prstGeom prst="flowChartTerminator">
            <a:avLst/>
          </a:prstGeom>
          <a:solidFill>
            <a:schemeClr val="dk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612" name="Google Shape;612;p61"/>
          <p:cNvSpPr/>
          <p:nvPr/>
        </p:nvSpPr>
        <p:spPr>
          <a:xfrm rot="10012821">
            <a:off x="1957565" y="3496754"/>
            <a:ext cx="187880" cy="118892"/>
          </a:xfrm>
          <a:prstGeom prst="flowChartTerminator">
            <a:avLst/>
          </a:prstGeom>
          <a:solidFill>
            <a:schemeClr val="dk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613" name="Google Shape;613;p61"/>
          <p:cNvSpPr/>
          <p:nvPr/>
        </p:nvSpPr>
        <p:spPr>
          <a:xfrm rot="8071333">
            <a:off x="3362109" y="3450115"/>
            <a:ext cx="187880" cy="118892"/>
          </a:xfrm>
          <a:prstGeom prst="flowChartTerminator">
            <a:avLst/>
          </a:prstGeom>
          <a:solidFill>
            <a:schemeClr val="dk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614" name="Google Shape;614;p61"/>
          <p:cNvSpPr/>
          <p:nvPr/>
        </p:nvSpPr>
        <p:spPr>
          <a:xfrm rot="10012821">
            <a:off x="1542682" y="1756682"/>
            <a:ext cx="187880" cy="118892"/>
          </a:xfrm>
          <a:prstGeom prst="flowChartTerminator">
            <a:avLst/>
          </a:prstGeom>
          <a:solidFill>
            <a:schemeClr val="dk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615" name="Google Shape;615;p61"/>
          <p:cNvSpPr/>
          <p:nvPr/>
        </p:nvSpPr>
        <p:spPr>
          <a:xfrm rot="-9176559">
            <a:off x="3353496" y="2600029"/>
            <a:ext cx="187880" cy="118892"/>
          </a:xfrm>
          <a:prstGeom prst="flowChartTerminator">
            <a:avLst/>
          </a:prstGeom>
          <a:solidFill>
            <a:schemeClr val="dk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616" name="Google Shape;616;p61"/>
          <p:cNvSpPr/>
          <p:nvPr/>
        </p:nvSpPr>
        <p:spPr>
          <a:xfrm rot="-6528620">
            <a:off x="922005" y="3549436"/>
            <a:ext cx="187880" cy="118892"/>
          </a:xfrm>
          <a:prstGeom prst="flowChartTerminator">
            <a:avLst/>
          </a:prstGeom>
          <a:solidFill>
            <a:schemeClr val="dk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617" name="Google Shape;617;p61"/>
          <p:cNvSpPr/>
          <p:nvPr/>
        </p:nvSpPr>
        <p:spPr>
          <a:xfrm rot="5957596">
            <a:off x="1573202" y="2522920"/>
            <a:ext cx="187880" cy="118892"/>
          </a:xfrm>
          <a:prstGeom prst="flowChartTerminator">
            <a:avLst/>
          </a:prstGeom>
          <a:solidFill>
            <a:schemeClr val="dk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618" name="Google Shape;618;p61"/>
          <p:cNvSpPr/>
          <p:nvPr/>
        </p:nvSpPr>
        <p:spPr>
          <a:xfrm>
            <a:off x="3400575" y="2926649"/>
            <a:ext cx="200528" cy="200528"/>
          </a:xfrm>
          <a:prstGeom prst="ellipse">
            <a:avLst/>
          </a:prstGeom>
          <a:solidFill>
            <a:schemeClr val="lt1"/>
          </a:solidFill>
          <a:ln cap="flat" cmpd="sng" w="762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619" name="Google Shape;619;p61"/>
          <p:cNvSpPr/>
          <p:nvPr/>
        </p:nvSpPr>
        <p:spPr>
          <a:xfrm>
            <a:off x="1531096" y="2064676"/>
            <a:ext cx="200528" cy="200528"/>
          </a:xfrm>
          <a:prstGeom prst="ellipse">
            <a:avLst/>
          </a:prstGeom>
          <a:solidFill>
            <a:schemeClr val="lt1"/>
          </a:solidFill>
          <a:ln cap="flat" cmpd="sng" w="762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620" name="Google Shape;620;p61"/>
          <p:cNvSpPr/>
          <p:nvPr/>
        </p:nvSpPr>
        <p:spPr>
          <a:xfrm rot="7462928">
            <a:off x="876997" y="2497313"/>
            <a:ext cx="421812" cy="210868"/>
          </a:xfrm>
          <a:custGeom>
            <a:rect b="b" l="l" r="r" t="t"/>
            <a:pathLst>
              <a:path extrusionOk="0" h="273856" w="547812">
                <a:moveTo>
                  <a:pt x="3" y="140331"/>
                </a:moveTo>
                <a:cubicBezTo>
                  <a:pt x="797" y="94691"/>
                  <a:pt x="173429" y="917"/>
                  <a:pt x="264730" y="7"/>
                </a:cubicBezTo>
                <a:cubicBezTo>
                  <a:pt x="356031" y="-903"/>
                  <a:pt x="548604" y="89232"/>
                  <a:pt x="547810" y="134872"/>
                </a:cubicBezTo>
                <a:cubicBezTo>
                  <a:pt x="547016" y="180512"/>
                  <a:pt x="351269" y="272940"/>
                  <a:pt x="259968" y="273850"/>
                </a:cubicBezTo>
                <a:cubicBezTo>
                  <a:pt x="168667" y="274760"/>
                  <a:pt x="-791" y="185971"/>
                  <a:pt x="3" y="140331"/>
                </a:cubicBezTo>
                <a:close/>
              </a:path>
            </a:pathLst>
          </a:custGeom>
          <a:solidFill>
            <a:schemeClr val="lt1"/>
          </a:solidFill>
          <a:ln cap="flat" cmpd="sng" w="762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621" name="Google Shape;621;p61"/>
          <p:cNvSpPr/>
          <p:nvPr/>
        </p:nvSpPr>
        <p:spPr>
          <a:xfrm rot="3898396">
            <a:off x="3083782" y="2074952"/>
            <a:ext cx="421812" cy="210868"/>
          </a:xfrm>
          <a:custGeom>
            <a:rect b="b" l="l" r="r" t="t"/>
            <a:pathLst>
              <a:path extrusionOk="0" h="273856" w="547812">
                <a:moveTo>
                  <a:pt x="3" y="140331"/>
                </a:moveTo>
                <a:cubicBezTo>
                  <a:pt x="797" y="94691"/>
                  <a:pt x="173429" y="917"/>
                  <a:pt x="264730" y="7"/>
                </a:cubicBezTo>
                <a:cubicBezTo>
                  <a:pt x="356031" y="-903"/>
                  <a:pt x="548604" y="89232"/>
                  <a:pt x="547810" y="134872"/>
                </a:cubicBezTo>
                <a:cubicBezTo>
                  <a:pt x="547016" y="180512"/>
                  <a:pt x="351269" y="272940"/>
                  <a:pt x="259968" y="273850"/>
                </a:cubicBezTo>
                <a:cubicBezTo>
                  <a:pt x="168667" y="274760"/>
                  <a:pt x="-791" y="185971"/>
                  <a:pt x="3" y="140331"/>
                </a:cubicBezTo>
                <a:close/>
              </a:path>
            </a:pathLst>
          </a:custGeom>
          <a:solidFill>
            <a:schemeClr val="lt1"/>
          </a:solidFill>
          <a:ln cap="flat" cmpd="sng" w="762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622" name="Google Shape;622;p61"/>
          <p:cNvSpPr/>
          <p:nvPr/>
        </p:nvSpPr>
        <p:spPr>
          <a:xfrm rot="-9781636">
            <a:off x="2505727" y="1593185"/>
            <a:ext cx="187880" cy="118892"/>
          </a:xfrm>
          <a:prstGeom prst="flowChartTerminator">
            <a:avLst/>
          </a:prstGeom>
          <a:solidFill>
            <a:schemeClr val="dk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descr="&#10;" id="623" name="Google Shape;623;p61"/>
          <p:cNvSpPr/>
          <p:nvPr/>
        </p:nvSpPr>
        <p:spPr>
          <a:xfrm>
            <a:off x="104700" y="119100"/>
            <a:ext cx="4362600" cy="6162600"/>
          </a:xfrm>
          <a:prstGeom prst="rect">
            <a:avLst/>
          </a:prstGeom>
          <a:noFill/>
          <a:ln cap="flat" cmpd="sng" w="285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7" name="Shape 627"/>
        <p:cNvGrpSpPr/>
        <p:nvPr/>
      </p:nvGrpSpPr>
      <p:grpSpPr>
        <a:xfrm>
          <a:off x="0" y="0"/>
          <a:ext cx="0" cy="0"/>
          <a:chOff x="0" y="0"/>
          <a:chExt cx="0" cy="0"/>
        </a:xfrm>
      </p:grpSpPr>
      <p:sp>
        <p:nvSpPr>
          <p:cNvPr descr="background-color: color" id="628" name="Google Shape;628;p62"/>
          <p:cNvSpPr/>
          <p:nvPr/>
        </p:nvSpPr>
        <p:spPr>
          <a:xfrm>
            <a:off x="104775" y="128800"/>
            <a:ext cx="4362450" cy="515150"/>
          </a:xfrm>
          <a:prstGeom prst="flowChartProcess">
            <a:avLst/>
          </a:prstGeom>
          <a:solidFill>
            <a:srgbClr val="E50C2B"/>
          </a:solidFill>
          <a:ln>
            <a:noFill/>
          </a:ln>
        </p:spPr>
        <p:txBody>
          <a:bodyPr anchorCtr="0" anchor="ctr" bIns="232225" lIns="232225" spcFirstLastPara="1" rIns="232225" wrap="square" tIns="2322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matic SC"/>
              <a:ea typeface="Amatic SC"/>
              <a:cs typeface="Amatic SC"/>
              <a:sym typeface="Amatic SC"/>
            </a:endParaRPr>
          </a:p>
        </p:txBody>
      </p:sp>
      <p:sp>
        <p:nvSpPr>
          <p:cNvPr descr="background-color: color" id="629" name="Google Shape;629;p62"/>
          <p:cNvSpPr/>
          <p:nvPr/>
        </p:nvSpPr>
        <p:spPr>
          <a:xfrm>
            <a:off x="104775" y="5376426"/>
            <a:ext cx="4362450" cy="905275"/>
          </a:xfrm>
          <a:prstGeom prst="flowChartProcess">
            <a:avLst/>
          </a:prstGeom>
          <a:solidFill>
            <a:srgbClr val="E50C2B"/>
          </a:solidFill>
          <a:ln>
            <a:noFill/>
          </a:ln>
        </p:spPr>
        <p:txBody>
          <a:bodyPr anchorCtr="0" anchor="ctr" bIns="232225" lIns="232225" spcFirstLastPara="1" rIns="232225" wrap="square" tIns="2322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0" name="Google Shape;630;p62"/>
          <p:cNvSpPr txBox="1"/>
          <p:nvPr/>
        </p:nvSpPr>
        <p:spPr>
          <a:xfrm>
            <a:off x="-270510" y="5462556"/>
            <a:ext cx="2880300" cy="834300"/>
          </a:xfrm>
          <a:prstGeom prst="rect">
            <a:avLst/>
          </a:prstGeom>
          <a:noFill/>
          <a:ln>
            <a:noFill/>
          </a:ln>
        </p:spPr>
        <p:txBody>
          <a:bodyPr anchorCtr="0" anchor="ctr" bIns="232725" lIns="232725" spcFirstLastPara="1" rIns="232725" wrap="square" tIns="232725">
            <a:noAutofit/>
          </a:bodyPr>
          <a:lstStyle/>
          <a:p>
            <a:pPr indent="0" lvl="0" marL="0" marR="0" rtl="0" algn="r">
              <a:lnSpc>
                <a:spcPct val="100000"/>
              </a:lnSpc>
              <a:spcBef>
                <a:spcPts val="0"/>
              </a:spcBef>
              <a:spcAft>
                <a:spcPts val="0"/>
              </a:spcAft>
              <a:buClr>
                <a:srgbClr val="000000"/>
              </a:buClr>
              <a:buSzPts val="3800"/>
              <a:buFont typeface="Arial"/>
              <a:buNone/>
            </a:pPr>
            <a:r>
              <a:rPr b="1" i="0" lang="en" sz="2700" u="none" cap="none" strike="noStrike">
                <a:solidFill>
                  <a:srgbClr val="FFFFFF"/>
                </a:solidFill>
                <a:latin typeface="Comfortaa"/>
                <a:ea typeface="Comfortaa"/>
                <a:cs typeface="Comfortaa"/>
                <a:sym typeface="Comfortaa"/>
              </a:rPr>
              <a:t>186</a:t>
            </a:r>
            <a:endParaRPr b="1" i="0" sz="2700" u="none" cap="none" strike="noStrike">
              <a:solidFill>
                <a:srgbClr val="FFFFFF"/>
              </a:solidFill>
              <a:latin typeface="Comfortaa"/>
              <a:ea typeface="Comfortaa"/>
              <a:cs typeface="Comfortaa"/>
              <a:sym typeface="Comfortaa"/>
            </a:endParaRPr>
          </a:p>
        </p:txBody>
      </p:sp>
      <p:sp>
        <p:nvSpPr>
          <p:cNvPr id="631" name="Google Shape;631;p62"/>
          <p:cNvSpPr txBox="1"/>
          <p:nvPr/>
        </p:nvSpPr>
        <p:spPr>
          <a:xfrm>
            <a:off x="206075" y="782200"/>
            <a:ext cx="4089900" cy="4317000"/>
          </a:xfrm>
          <a:prstGeom prst="rect">
            <a:avLst/>
          </a:prstGeom>
          <a:noFill/>
          <a:ln>
            <a:noFill/>
          </a:ln>
        </p:spPr>
        <p:txBody>
          <a:bodyPr anchorCtr="0" anchor="ctr" bIns="91425" lIns="91425" spcFirstLastPara="1" rIns="91425" wrap="square" tIns="91425">
            <a:noAutofit/>
          </a:bodyPr>
          <a:lstStyle/>
          <a:p>
            <a:pPr indent="0" lvl="0" marL="0" marR="0" rtl="0" algn="ctr">
              <a:lnSpc>
                <a:spcPct val="150000"/>
              </a:lnSpc>
              <a:spcBef>
                <a:spcPts val="0"/>
              </a:spcBef>
              <a:spcAft>
                <a:spcPts val="0"/>
              </a:spcAft>
              <a:buClr>
                <a:srgbClr val="000000"/>
              </a:buClr>
              <a:buSzPts val="2100"/>
              <a:buFont typeface="Arial"/>
              <a:buNone/>
            </a:pPr>
            <a:r>
              <a:rPr b="0" i="0" lang="en" sz="1700" u="none" cap="none" strike="noStrike">
                <a:solidFill>
                  <a:schemeClr val="dk1"/>
                </a:solidFill>
                <a:latin typeface="Comfortaa"/>
                <a:ea typeface="Comfortaa"/>
                <a:cs typeface="Comfortaa"/>
                <a:sym typeface="Comfortaa"/>
              </a:rPr>
              <a:t>Les engrais utilisés dans l'agriculture aujourd'hui émettent du protoxyde d'azote, un puissant gaz à effet de serre.</a:t>
            </a:r>
            <a:endParaRPr b="0" i="0" sz="1700" u="none" cap="none" strike="noStrike">
              <a:solidFill>
                <a:srgbClr val="000000"/>
              </a:solidFill>
              <a:latin typeface="Comfortaa"/>
              <a:ea typeface="Comfortaa"/>
              <a:cs typeface="Comfortaa"/>
              <a:sym typeface="Comfortaa"/>
            </a:endParaRPr>
          </a:p>
        </p:txBody>
      </p:sp>
      <p:sp>
        <p:nvSpPr>
          <p:cNvPr id="632" name="Google Shape;632;p62"/>
          <p:cNvSpPr txBox="1"/>
          <p:nvPr/>
        </p:nvSpPr>
        <p:spPr>
          <a:xfrm>
            <a:off x="2266950" y="5462556"/>
            <a:ext cx="2880300" cy="834300"/>
          </a:xfrm>
          <a:prstGeom prst="rect">
            <a:avLst/>
          </a:prstGeom>
          <a:noFill/>
          <a:ln>
            <a:noFill/>
          </a:ln>
        </p:spPr>
        <p:txBody>
          <a:bodyPr anchorCtr="0" anchor="ctr" bIns="232725" lIns="232725" spcFirstLastPara="1" rIns="232725" wrap="square" tIns="232725">
            <a:noAutofit/>
          </a:bodyPr>
          <a:lstStyle/>
          <a:p>
            <a:pPr indent="0" lvl="0" marL="0" marR="0" rtl="0" algn="l">
              <a:lnSpc>
                <a:spcPct val="100000"/>
              </a:lnSpc>
              <a:spcBef>
                <a:spcPts val="0"/>
              </a:spcBef>
              <a:spcAft>
                <a:spcPts val="0"/>
              </a:spcAft>
              <a:buClr>
                <a:srgbClr val="000000"/>
              </a:buClr>
              <a:buSzPts val="2800"/>
              <a:buFont typeface="Arial"/>
              <a:buNone/>
            </a:pPr>
            <a:r>
              <a:rPr b="1" i="0" lang="en" sz="2700" u="none" cap="none" strike="noStrike">
                <a:solidFill>
                  <a:srgbClr val="CCCCCC"/>
                </a:solidFill>
                <a:latin typeface="Comfortaa"/>
                <a:ea typeface="Comfortaa"/>
                <a:cs typeface="Comfortaa"/>
                <a:sym typeface="Comfortaa"/>
              </a:rPr>
              <a:t>kgCO2eq</a:t>
            </a:r>
            <a:endParaRPr b="1" i="0" sz="2700" u="none" cap="none" strike="noStrike">
              <a:solidFill>
                <a:srgbClr val="CCCCCC"/>
              </a:solidFill>
              <a:latin typeface="Comfortaa"/>
              <a:ea typeface="Comfortaa"/>
              <a:cs typeface="Comfortaa"/>
              <a:sym typeface="Comfortaa"/>
            </a:endParaRPr>
          </a:p>
        </p:txBody>
      </p:sp>
      <p:sp>
        <p:nvSpPr>
          <p:cNvPr id="633" name="Google Shape;633;p62"/>
          <p:cNvSpPr txBox="1"/>
          <p:nvPr/>
        </p:nvSpPr>
        <p:spPr>
          <a:xfrm>
            <a:off x="1276400" y="33100"/>
            <a:ext cx="3182400" cy="749100"/>
          </a:xfrm>
          <a:prstGeom prst="rect">
            <a:avLst/>
          </a:prstGeom>
          <a:noFill/>
          <a:ln>
            <a:noFill/>
          </a:ln>
        </p:spPr>
        <p:txBody>
          <a:bodyPr anchorCtr="0" anchor="ctr" bIns="232725" lIns="232725" spcFirstLastPara="1" rIns="232725" wrap="square" tIns="232725">
            <a:noAutofit/>
          </a:bodyPr>
          <a:lstStyle/>
          <a:p>
            <a:pPr indent="0" lvl="0" marL="0" marR="0" rtl="0" algn="r">
              <a:lnSpc>
                <a:spcPct val="100000"/>
              </a:lnSpc>
              <a:spcBef>
                <a:spcPts val="0"/>
              </a:spcBef>
              <a:spcAft>
                <a:spcPts val="0"/>
              </a:spcAft>
              <a:buClr>
                <a:srgbClr val="000000"/>
              </a:buClr>
              <a:buSzPts val="1700"/>
              <a:buFont typeface="Arial"/>
              <a:buNone/>
            </a:pPr>
            <a:r>
              <a:rPr b="0" i="0" lang="en" sz="1700" u="none" cap="none" strike="noStrike">
                <a:solidFill>
                  <a:schemeClr val="lt1"/>
                </a:solidFill>
                <a:latin typeface="Comfortaa"/>
                <a:ea typeface="Comfortaa"/>
                <a:cs typeface="Comfortaa"/>
                <a:sym typeface="Comfortaa"/>
              </a:rPr>
              <a:t>Catégorie Alimentation</a:t>
            </a:r>
            <a:endParaRPr b="0" i="0" sz="1700" u="none" cap="none" strike="noStrike">
              <a:solidFill>
                <a:schemeClr val="lt1"/>
              </a:solidFill>
              <a:latin typeface="Comfortaa"/>
              <a:ea typeface="Comfortaa"/>
              <a:cs typeface="Comfortaa"/>
              <a:sym typeface="Comfortaa"/>
            </a:endParaRPr>
          </a:p>
        </p:txBody>
      </p:sp>
      <p:sp>
        <p:nvSpPr>
          <p:cNvPr descr="&#10;" id="634" name="Google Shape;634;p62"/>
          <p:cNvSpPr/>
          <p:nvPr/>
        </p:nvSpPr>
        <p:spPr>
          <a:xfrm>
            <a:off x="104700" y="119100"/>
            <a:ext cx="4362600" cy="6162600"/>
          </a:xfrm>
          <a:prstGeom prst="rect">
            <a:avLst/>
          </a:prstGeom>
          <a:noFill/>
          <a:ln cap="flat" cmpd="sng" w="285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8" name="Shape 638"/>
        <p:cNvGrpSpPr/>
        <p:nvPr/>
      </p:nvGrpSpPr>
      <p:grpSpPr>
        <a:xfrm>
          <a:off x="0" y="0"/>
          <a:ext cx="0" cy="0"/>
          <a:chOff x="0" y="0"/>
          <a:chExt cx="0" cy="0"/>
        </a:xfrm>
      </p:grpSpPr>
      <p:sp>
        <p:nvSpPr>
          <p:cNvPr descr="background-color: color" id="639" name="Google Shape;639;p65"/>
          <p:cNvSpPr/>
          <p:nvPr/>
        </p:nvSpPr>
        <p:spPr>
          <a:xfrm>
            <a:off x="104775" y="128800"/>
            <a:ext cx="4362450" cy="515150"/>
          </a:xfrm>
          <a:prstGeom prst="flowChartProcess">
            <a:avLst/>
          </a:prstGeom>
          <a:solidFill>
            <a:srgbClr val="E50C2B"/>
          </a:solidFill>
          <a:ln>
            <a:noFill/>
          </a:ln>
        </p:spPr>
        <p:txBody>
          <a:bodyPr anchorCtr="0" anchor="ctr" bIns="232225" lIns="232225" spcFirstLastPara="1" rIns="232225" wrap="square" tIns="2322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matic SC"/>
              <a:ea typeface="Amatic SC"/>
              <a:cs typeface="Amatic SC"/>
              <a:sym typeface="Amatic SC"/>
            </a:endParaRPr>
          </a:p>
        </p:txBody>
      </p:sp>
      <p:sp>
        <p:nvSpPr>
          <p:cNvPr descr="background-color: color" id="640" name="Google Shape;640;p65"/>
          <p:cNvSpPr/>
          <p:nvPr/>
        </p:nvSpPr>
        <p:spPr>
          <a:xfrm>
            <a:off x="104775" y="5372200"/>
            <a:ext cx="4362450" cy="902860"/>
          </a:xfrm>
          <a:prstGeom prst="flowChartProcess">
            <a:avLst/>
          </a:prstGeom>
          <a:solidFill>
            <a:srgbClr val="E50C2B"/>
          </a:solidFill>
          <a:ln>
            <a:noFill/>
          </a:ln>
        </p:spPr>
        <p:txBody>
          <a:bodyPr anchorCtr="0" anchor="ctr" bIns="232225" lIns="232225" spcFirstLastPara="1" rIns="232225" wrap="square" tIns="2322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1" name="Google Shape;641;p65"/>
          <p:cNvSpPr txBox="1"/>
          <p:nvPr/>
        </p:nvSpPr>
        <p:spPr>
          <a:xfrm>
            <a:off x="845840" y="5449450"/>
            <a:ext cx="2880300" cy="748500"/>
          </a:xfrm>
          <a:prstGeom prst="rect">
            <a:avLst/>
          </a:prstGeom>
          <a:noFill/>
          <a:ln>
            <a:noFill/>
          </a:ln>
        </p:spPr>
        <p:txBody>
          <a:bodyPr anchorCtr="0" anchor="ctr" bIns="232725" lIns="232725" spcFirstLastPara="1" rIns="232725" wrap="square" tIns="232725">
            <a:noAutofit/>
          </a:bodyPr>
          <a:lstStyle/>
          <a:p>
            <a:pPr indent="0" lvl="0" marL="0" marR="0" rtl="0" algn="ctr">
              <a:lnSpc>
                <a:spcPct val="100000"/>
              </a:lnSpc>
              <a:spcBef>
                <a:spcPts val="0"/>
              </a:spcBef>
              <a:spcAft>
                <a:spcPts val="0"/>
              </a:spcAft>
              <a:buClr>
                <a:srgbClr val="000000"/>
              </a:buClr>
              <a:buSzPts val="3800"/>
              <a:buFont typeface="Arial"/>
              <a:buNone/>
            </a:pPr>
            <a:r>
              <a:t/>
            </a:r>
            <a:endParaRPr b="1" i="0" sz="3800" u="none" cap="none" strike="noStrike">
              <a:solidFill>
                <a:srgbClr val="FFFFFF"/>
              </a:solidFill>
              <a:latin typeface="Arial"/>
              <a:ea typeface="Arial"/>
              <a:cs typeface="Arial"/>
              <a:sym typeface="Arial"/>
            </a:endParaRPr>
          </a:p>
        </p:txBody>
      </p:sp>
      <p:sp>
        <p:nvSpPr>
          <p:cNvPr id="642" name="Google Shape;642;p65"/>
          <p:cNvSpPr txBox="1"/>
          <p:nvPr/>
        </p:nvSpPr>
        <p:spPr>
          <a:xfrm>
            <a:off x="96200" y="5381104"/>
            <a:ext cx="4362600" cy="951000"/>
          </a:xfrm>
          <a:prstGeom prst="rect">
            <a:avLst/>
          </a:prstGeom>
          <a:noFill/>
          <a:ln>
            <a:noFill/>
          </a:ln>
        </p:spPr>
        <p:txBody>
          <a:bodyPr anchorCtr="0" anchor="ctr" bIns="232725" lIns="137150" spcFirstLastPara="1" rIns="137150" wrap="square" tIns="232725">
            <a:noAutofit/>
          </a:bodyPr>
          <a:lstStyle/>
          <a:p>
            <a:pPr indent="0" lvl="0" marL="0" marR="0" rtl="0" algn="ctr">
              <a:lnSpc>
                <a:spcPct val="100000"/>
              </a:lnSpc>
              <a:spcBef>
                <a:spcPts val="0"/>
              </a:spcBef>
              <a:spcAft>
                <a:spcPts val="0"/>
              </a:spcAft>
              <a:buClr>
                <a:srgbClr val="000000"/>
              </a:buClr>
              <a:buSzPts val="2900"/>
              <a:buFont typeface="Arial"/>
              <a:buNone/>
            </a:pPr>
            <a:r>
              <a:rPr b="0" i="0" lang="en" sz="2400" u="none" cap="none" strike="noStrike">
                <a:solidFill>
                  <a:srgbClr val="FFFFFF"/>
                </a:solidFill>
                <a:latin typeface="Comfortaa"/>
                <a:ea typeface="Comfortaa"/>
                <a:cs typeface="Comfortaa"/>
                <a:sym typeface="Comfortaa"/>
              </a:rPr>
              <a:t>1 repas avec du poulet par jour pendant 1 an</a:t>
            </a:r>
            <a:endParaRPr b="0" i="0" sz="2400" u="none" cap="none" strike="noStrike">
              <a:solidFill>
                <a:srgbClr val="FFFFFF"/>
              </a:solidFill>
              <a:latin typeface="Comfortaa"/>
              <a:ea typeface="Comfortaa"/>
              <a:cs typeface="Comfortaa"/>
              <a:sym typeface="Comfortaa"/>
            </a:endParaRPr>
          </a:p>
        </p:txBody>
      </p:sp>
      <p:sp>
        <p:nvSpPr>
          <p:cNvPr id="643" name="Google Shape;643;p65"/>
          <p:cNvSpPr txBox="1"/>
          <p:nvPr/>
        </p:nvSpPr>
        <p:spPr>
          <a:xfrm>
            <a:off x="1276400" y="33100"/>
            <a:ext cx="3182400" cy="749100"/>
          </a:xfrm>
          <a:prstGeom prst="rect">
            <a:avLst/>
          </a:prstGeom>
          <a:noFill/>
          <a:ln>
            <a:noFill/>
          </a:ln>
        </p:spPr>
        <p:txBody>
          <a:bodyPr anchorCtr="0" anchor="ctr" bIns="232725" lIns="232725" spcFirstLastPara="1" rIns="232725" wrap="square" tIns="232725">
            <a:noAutofit/>
          </a:bodyPr>
          <a:lstStyle/>
          <a:p>
            <a:pPr indent="0" lvl="0" marL="0" marR="0" rtl="0" algn="r">
              <a:lnSpc>
                <a:spcPct val="100000"/>
              </a:lnSpc>
              <a:spcBef>
                <a:spcPts val="0"/>
              </a:spcBef>
              <a:spcAft>
                <a:spcPts val="0"/>
              </a:spcAft>
              <a:buClr>
                <a:srgbClr val="000000"/>
              </a:buClr>
              <a:buSzPts val="1700"/>
              <a:buFont typeface="Arial"/>
              <a:buNone/>
            </a:pPr>
            <a:r>
              <a:rPr b="0" i="0" lang="en" sz="1700" u="none" cap="none" strike="noStrike">
                <a:solidFill>
                  <a:schemeClr val="lt1"/>
                </a:solidFill>
                <a:latin typeface="Comfortaa"/>
                <a:ea typeface="Comfortaa"/>
                <a:cs typeface="Comfortaa"/>
                <a:sym typeface="Comfortaa"/>
              </a:rPr>
              <a:t>Catégorie Alimentation</a:t>
            </a:r>
            <a:endParaRPr b="0" i="0" sz="1700" u="none" cap="none" strike="noStrike">
              <a:solidFill>
                <a:schemeClr val="lt1"/>
              </a:solidFill>
              <a:latin typeface="Comfortaa"/>
              <a:ea typeface="Comfortaa"/>
              <a:cs typeface="Comfortaa"/>
              <a:sym typeface="Comfortaa"/>
            </a:endParaRPr>
          </a:p>
        </p:txBody>
      </p:sp>
      <p:grpSp>
        <p:nvGrpSpPr>
          <p:cNvPr id="644" name="Google Shape;644;p65"/>
          <p:cNvGrpSpPr/>
          <p:nvPr/>
        </p:nvGrpSpPr>
        <p:grpSpPr>
          <a:xfrm>
            <a:off x="611530" y="1345620"/>
            <a:ext cx="3463159" cy="3463159"/>
            <a:chOff x="678425" y="1314596"/>
            <a:chExt cx="3463159" cy="3463159"/>
          </a:xfrm>
        </p:grpSpPr>
        <p:sp>
          <p:nvSpPr>
            <p:cNvPr id="645" name="Google Shape;645;p65"/>
            <p:cNvSpPr/>
            <p:nvPr/>
          </p:nvSpPr>
          <p:spPr>
            <a:xfrm>
              <a:off x="678425" y="1314596"/>
              <a:ext cx="3463159" cy="3463159"/>
            </a:xfrm>
            <a:prstGeom prst="ellipse">
              <a:avLst/>
            </a:prstGeom>
            <a:solidFill>
              <a:schemeClr val="lt1"/>
            </a:solidFill>
            <a:ln cap="flat" cmpd="sng" w="762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646" name="Google Shape;646;p65"/>
            <p:cNvSpPr/>
            <p:nvPr/>
          </p:nvSpPr>
          <p:spPr>
            <a:xfrm>
              <a:off x="1242486" y="1856843"/>
              <a:ext cx="2365385" cy="2365385"/>
            </a:xfrm>
            <a:prstGeom prst="ellipse">
              <a:avLst/>
            </a:prstGeom>
            <a:solidFill>
              <a:schemeClr val="lt1"/>
            </a:solidFill>
            <a:ln cap="flat" cmpd="sng" w="762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grpSp>
      <p:sp>
        <p:nvSpPr>
          <p:cNvPr id="647" name="Google Shape;647;p65"/>
          <p:cNvSpPr/>
          <p:nvPr/>
        </p:nvSpPr>
        <p:spPr>
          <a:xfrm rot="3194071">
            <a:off x="1236599" y="1918805"/>
            <a:ext cx="1001466" cy="500642"/>
          </a:xfrm>
          <a:custGeom>
            <a:rect b="b" l="l" r="r" t="t"/>
            <a:pathLst>
              <a:path extrusionOk="0" h="273856" w="547812">
                <a:moveTo>
                  <a:pt x="3" y="140331"/>
                </a:moveTo>
                <a:cubicBezTo>
                  <a:pt x="797" y="94691"/>
                  <a:pt x="173429" y="917"/>
                  <a:pt x="264730" y="7"/>
                </a:cubicBezTo>
                <a:cubicBezTo>
                  <a:pt x="356031" y="-903"/>
                  <a:pt x="548604" y="89232"/>
                  <a:pt x="547810" y="134872"/>
                </a:cubicBezTo>
                <a:cubicBezTo>
                  <a:pt x="547016" y="180512"/>
                  <a:pt x="351269" y="272940"/>
                  <a:pt x="259968" y="273850"/>
                </a:cubicBezTo>
                <a:cubicBezTo>
                  <a:pt x="168667" y="274760"/>
                  <a:pt x="-791" y="185971"/>
                  <a:pt x="3" y="140331"/>
                </a:cubicBezTo>
                <a:close/>
              </a:path>
            </a:pathLst>
          </a:custGeom>
          <a:solidFill>
            <a:schemeClr val="lt1"/>
          </a:solidFill>
          <a:ln cap="flat" cmpd="sng" w="762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648" name="Google Shape;648;p65"/>
          <p:cNvSpPr/>
          <p:nvPr/>
        </p:nvSpPr>
        <p:spPr>
          <a:xfrm rot="7462928">
            <a:off x="1535882" y="1771610"/>
            <a:ext cx="1001466" cy="500642"/>
          </a:xfrm>
          <a:custGeom>
            <a:rect b="b" l="l" r="r" t="t"/>
            <a:pathLst>
              <a:path extrusionOk="0" h="273856" w="547812">
                <a:moveTo>
                  <a:pt x="3" y="140331"/>
                </a:moveTo>
                <a:cubicBezTo>
                  <a:pt x="797" y="94691"/>
                  <a:pt x="173429" y="917"/>
                  <a:pt x="264730" y="7"/>
                </a:cubicBezTo>
                <a:cubicBezTo>
                  <a:pt x="356031" y="-903"/>
                  <a:pt x="548604" y="89232"/>
                  <a:pt x="547810" y="134872"/>
                </a:cubicBezTo>
                <a:cubicBezTo>
                  <a:pt x="547016" y="180512"/>
                  <a:pt x="351269" y="272940"/>
                  <a:pt x="259968" y="273850"/>
                </a:cubicBezTo>
                <a:cubicBezTo>
                  <a:pt x="168667" y="274760"/>
                  <a:pt x="-791" y="185971"/>
                  <a:pt x="3" y="140331"/>
                </a:cubicBezTo>
                <a:close/>
              </a:path>
            </a:pathLst>
          </a:custGeom>
          <a:solidFill>
            <a:schemeClr val="lt1"/>
          </a:solidFill>
          <a:ln cap="flat" cmpd="sng" w="762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grpSp>
        <p:nvGrpSpPr>
          <p:cNvPr id="649" name="Google Shape;649;p65"/>
          <p:cNvGrpSpPr/>
          <p:nvPr/>
        </p:nvGrpSpPr>
        <p:grpSpPr>
          <a:xfrm>
            <a:off x="1042322" y="2218353"/>
            <a:ext cx="1386215" cy="2019397"/>
            <a:chOff x="1042322" y="2218353"/>
            <a:chExt cx="1386215" cy="2019397"/>
          </a:xfrm>
        </p:grpSpPr>
        <p:grpSp>
          <p:nvGrpSpPr>
            <p:cNvPr id="650" name="Google Shape;650;p65"/>
            <p:cNvGrpSpPr/>
            <p:nvPr/>
          </p:nvGrpSpPr>
          <p:grpSpPr>
            <a:xfrm>
              <a:off x="1288598" y="2218353"/>
              <a:ext cx="786653" cy="754267"/>
              <a:chOff x="1131083" y="2215668"/>
              <a:chExt cx="643308" cy="616824"/>
            </a:xfrm>
          </p:grpSpPr>
          <p:sp>
            <p:nvSpPr>
              <p:cNvPr id="651" name="Google Shape;651;p65"/>
              <p:cNvSpPr/>
              <p:nvPr/>
            </p:nvSpPr>
            <p:spPr>
              <a:xfrm>
                <a:off x="1333271" y="2215668"/>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652" name="Google Shape;652;p65"/>
              <p:cNvSpPr/>
              <p:nvPr/>
            </p:nvSpPr>
            <p:spPr>
              <a:xfrm>
                <a:off x="1205125" y="2293895"/>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653" name="Google Shape;653;p65"/>
              <p:cNvSpPr/>
              <p:nvPr/>
            </p:nvSpPr>
            <p:spPr>
              <a:xfrm>
                <a:off x="1606225" y="2280638"/>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654" name="Google Shape;654;p65"/>
              <p:cNvSpPr/>
              <p:nvPr/>
            </p:nvSpPr>
            <p:spPr>
              <a:xfrm>
                <a:off x="1474930" y="2284793"/>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655" name="Google Shape;655;p65"/>
              <p:cNvSpPr/>
              <p:nvPr/>
            </p:nvSpPr>
            <p:spPr>
              <a:xfrm>
                <a:off x="1394441" y="2664326"/>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656" name="Google Shape;656;p65"/>
              <p:cNvSpPr/>
              <p:nvPr/>
            </p:nvSpPr>
            <p:spPr>
              <a:xfrm>
                <a:off x="1555419" y="2601068"/>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657" name="Google Shape;657;p65"/>
              <p:cNvSpPr/>
              <p:nvPr/>
            </p:nvSpPr>
            <p:spPr>
              <a:xfrm>
                <a:off x="1587656" y="2425181"/>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658" name="Google Shape;658;p65"/>
              <p:cNvSpPr/>
              <p:nvPr/>
            </p:nvSpPr>
            <p:spPr>
              <a:xfrm>
                <a:off x="1239193" y="2655601"/>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659" name="Google Shape;659;p65"/>
              <p:cNvSpPr/>
              <p:nvPr/>
            </p:nvSpPr>
            <p:spPr>
              <a:xfrm>
                <a:off x="1310358" y="2363007"/>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660" name="Google Shape;660;p65"/>
              <p:cNvSpPr/>
              <p:nvPr/>
            </p:nvSpPr>
            <p:spPr>
              <a:xfrm>
                <a:off x="1444477" y="2543045"/>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661" name="Google Shape;661;p65"/>
              <p:cNvSpPr/>
              <p:nvPr/>
            </p:nvSpPr>
            <p:spPr>
              <a:xfrm>
                <a:off x="1192300" y="2447861"/>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662" name="Google Shape;662;p65"/>
              <p:cNvSpPr/>
              <p:nvPr/>
            </p:nvSpPr>
            <p:spPr>
              <a:xfrm>
                <a:off x="1131083" y="2557146"/>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663" name="Google Shape;663;p65"/>
              <p:cNvSpPr/>
              <p:nvPr/>
            </p:nvSpPr>
            <p:spPr>
              <a:xfrm>
                <a:off x="1313952" y="2537813"/>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664" name="Google Shape;664;p65"/>
              <p:cNvSpPr/>
              <p:nvPr/>
            </p:nvSpPr>
            <p:spPr>
              <a:xfrm>
                <a:off x="1447256" y="2432902"/>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grpSp>
        <p:grpSp>
          <p:nvGrpSpPr>
            <p:cNvPr id="665" name="Google Shape;665;p65"/>
            <p:cNvGrpSpPr/>
            <p:nvPr/>
          </p:nvGrpSpPr>
          <p:grpSpPr>
            <a:xfrm rot="4833807">
              <a:off x="1089103" y="2728367"/>
              <a:ext cx="786653" cy="754267"/>
              <a:chOff x="1131083" y="2215668"/>
              <a:chExt cx="643308" cy="616824"/>
            </a:xfrm>
          </p:grpSpPr>
          <p:sp>
            <p:nvSpPr>
              <p:cNvPr id="666" name="Google Shape;666;p65"/>
              <p:cNvSpPr/>
              <p:nvPr/>
            </p:nvSpPr>
            <p:spPr>
              <a:xfrm>
                <a:off x="1333271" y="2215668"/>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667" name="Google Shape;667;p65"/>
              <p:cNvSpPr/>
              <p:nvPr/>
            </p:nvSpPr>
            <p:spPr>
              <a:xfrm>
                <a:off x="1205125" y="2293895"/>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668" name="Google Shape;668;p65"/>
              <p:cNvSpPr/>
              <p:nvPr/>
            </p:nvSpPr>
            <p:spPr>
              <a:xfrm>
                <a:off x="1606225" y="2280638"/>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669" name="Google Shape;669;p65"/>
              <p:cNvSpPr/>
              <p:nvPr/>
            </p:nvSpPr>
            <p:spPr>
              <a:xfrm>
                <a:off x="1474930" y="2284793"/>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670" name="Google Shape;670;p65"/>
              <p:cNvSpPr/>
              <p:nvPr/>
            </p:nvSpPr>
            <p:spPr>
              <a:xfrm>
                <a:off x="1394441" y="2664326"/>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671" name="Google Shape;671;p65"/>
              <p:cNvSpPr/>
              <p:nvPr/>
            </p:nvSpPr>
            <p:spPr>
              <a:xfrm>
                <a:off x="1555419" y="2601068"/>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672" name="Google Shape;672;p65"/>
              <p:cNvSpPr/>
              <p:nvPr/>
            </p:nvSpPr>
            <p:spPr>
              <a:xfrm>
                <a:off x="1587656" y="2425181"/>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673" name="Google Shape;673;p65"/>
              <p:cNvSpPr/>
              <p:nvPr/>
            </p:nvSpPr>
            <p:spPr>
              <a:xfrm>
                <a:off x="1239193" y="2655601"/>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674" name="Google Shape;674;p65"/>
              <p:cNvSpPr/>
              <p:nvPr/>
            </p:nvSpPr>
            <p:spPr>
              <a:xfrm>
                <a:off x="1310358" y="2363007"/>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675" name="Google Shape;675;p65"/>
              <p:cNvSpPr/>
              <p:nvPr/>
            </p:nvSpPr>
            <p:spPr>
              <a:xfrm>
                <a:off x="1444477" y="2543045"/>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676" name="Google Shape;676;p65"/>
              <p:cNvSpPr/>
              <p:nvPr/>
            </p:nvSpPr>
            <p:spPr>
              <a:xfrm>
                <a:off x="1192300" y="2447861"/>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677" name="Google Shape;677;p65"/>
              <p:cNvSpPr/>
              <p:nvPr/>
            </p:nvSpPr>
            <p:spPr>
              <a:xfrm>
                <a:off x="1131083" y="2557146"/>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678" name="Google Shape;678;p65"/>
              <p:cNvSpPr/>
              <p:nvPr/>
            </p:nvSpPr>
            <p:spPr>
              <a:xfrm>
                <a:off x="1313952" y="2537813"/>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679" name="Google Shape;679;p65"/>
              <p:cNvSpPr/>
              <p:nvPr/>
            </p:nvSpPr>
            <p:spPr>
              <a:xfrm>
                <a:off x="1447256" y="2432902"/>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grpSp>
        <p:grpSp>
          <p:nvGrpSpPr>
            <p:cNvPr id="680" name="Google Shape;680;p65"/>
            <p:cNvGrpSpPr/>
            <p:nvPr/>
          </p:nvGrpSpPr>
          <p:grpSpPr>
            <a:xfrm rot="-5221047">
              <a:off x="1638122" y="3448200"/>
              <a:ext cx="786653" cy="754267"/>
              <a:chOff x="1131083" y="2215668"/>
              <a:chExt cx="643308" cy="616824"/>
            </a:xfrm>
          </p:grpSpPr>
          <p:sp>
            <p:nvSpPr>
              <p:cNvPr id="681" name="Google Shape;681;p65"/>
              <p:cNvSpPr/>
              <p:nvPr/>
            </p:nvSpPr>
            <p:spPr>
              <a:xfrm>
                <a:off x="1333271" y="2215668"/>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682" name="Google Shape;682;p65"/>
              <p:cNvSpPr/>
              <p:nvPr/>
            </p:nvSpPr>
            <p:spPr>
              <a:xfrm>
                <a:off x="1205125" y="2293895"/>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683" name="Google Shape;683;p65"/>
              <p:cNvSpPr/>
              <p:nvPr/>
            </p:nvSpPr>
            <p:spPr>
              <a:xfrm>
                <a:off x="1606225" y="2280638"/>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684" name="Google Shape;684;p65"/>
              <p:cNvSpPr/>
              <p:nvPr/>
            </p:nvSpPr>
            <p:spPr>
              <a:xfrm>
                <a:off x="1474930" y="2284793"/>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685" name="Google Shape;685;p65"/>
              <p:cNvSpPr/>
              <p:nvPr/>
            </p:nvSpPr>
            <p:spPr>
              <a:xfrm>
                <a:off x="1394441" y="2664326"/>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686" name="Google Shape;686;p65"/>
              <p:cNvSpPr/>
              <p:nvPr/>
            </p:nvSpPr>
            <p:spPr>
              <a:xfrm>
                <a:off x="1555419" y="2601068"/>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687" name="Google Shape;687;p65"/>
              <p:cNvSpPr/>
              <p:nvPr/>
            </p:nvSpPr>
            <p:spPr>
              <a:xfrm>
                <a:off x="1587656" y="2425181"/>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688" name="Google Shape;688;p65"/>
              <p:cNvSpPr/>
              <p:nvPr/>
            </p:nvSpPr>
            <p:spPr>
              <a:xfrm>
                <a:off x="1239193" y="2655601"/>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689" name="Google Shape;689;p65"/>
              <p:cNvSpPr/>
              <p:nvPr/>
            </p:nvSpPr>
            <p:spPr>
              <a:xfrm>
                <a:off x="1310358" y="2363007"/>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690" name="Google Shape;690;p65"/>
              <p:cNvSpPr/>
              <p:nvPr/>
            </p:nvSpPr>
            <p:spPr>
              <a:xfrm>
                <a:off x="1444477" y="2543045"/>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691" name="Google Shape;691;p65"/>
              <p:cNvSpPr/>
              <p:nvPr/>
            </p:nvSpPr>
            <p:spPr>
              <a:xfrm>
                <a:off x="1192300" y="2447861"/>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692" name="Google Shape;692;p65"/>
              <p:cNvSpPr/>
              <p:nvPr/>
            </p:nvSpPr>
            <p:spPr>
              <a:xfrm>
                <a:off x="1131083" y="2557146"/>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693" name="Google Shape;693;p65"/>
              <p:cNvSpPr/>
              <p:nvPr/>
            </p:nvSpPr>
            <p:spPr>
              <a:xfrm>
                <a:off x="1313952" y="2537813"/>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694" name="Google Shape;694;p65"/>
              <p:cNvSpPr/>
              <p:nvPr/>
            </p:nvSpPr>
            <p:spPr>
              <a:xfrm>
                <a:off x="1447256" y="2432902"/>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grpSp>
        <p:grpSp>
          <p:nvGrpSpPr>
            <p:cNvPr id="695" name="Google Shape;695;p65"/>
            <p:cNvGrpSpPr/>
            <p:nvPr/>
          </p:nvGrpSpPr>
          <p:grpSpPr>
            <a:xfrm rot="-2588512">
              <a:off x="1193878" y="3066107"/>
              <a:ext cx="786653" cy="754267"/>
              <a:chOff x="1131083" y="2215668"/>
              <a:chExt cx="643308" cy="616824"/>
            </a:xfrm>
          </p:grpSpPr>
          <p:sp>
            <p:nvSpPr>
              <p:cNvPr id="696" name="Google Shape;696;p65"/>
              <p:cNvSpPr/>
              <p:nvPr/>
            </p:nvSpPr>
            <p:spPr>
              <a:xfrm>
                <a:off x="1333271" y="2215668"/>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697" name="Google Shape;697;p65"/>
              <p:cNvSpPr/>
              <p:nvPr/>
            </p:nvSpPr>
            <p:spPr>
              <a:xfrm>
                <a:off x="1205125" y="2293895"/>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698" name="Google Shape;698;p65"/>
              <p:cNvSpPr/>
              <p:nvPr/>
            </p:nvSpPr>
            <p:spPr>
              <a:xfrm>
                <a:off x="1606225" y="2280638"/>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699" name="Google Shape;699;p65"/>
              <p:cNvSpPr/>
              <p:nvPr/>
            </p:nvSpPr>
            <p:spPr>
              <a:xfrm>
                <a:off x="1474930" y="2284793"/>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700" name="Google Shape;700;p65"/>
              <p:cNvSpPr/>
              <p:nvPr/>
            </p:nvSpPr>
            <p:spPr>
              <a:xfrm>
                <a:off x="1394441" y="2664326"/>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701" name="Google Shape;701;p65"/>
              <p:cNvSpPr/>
              <p:nvPr/>
            </p:nvSpPr>
            <p:spPr>
              <a:xfrm>
                <a:off x="1555419" y="2601068"/>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702" name="Google Shape;702;p65"/>
              <p:cNvSpPr/>
              <p:nvPr/>
            </p:nvSpPr>
            <p:spPr>
              <a:xfrm>
                <a:off x="1587656" y="2425181"/>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703" name="Google Shape;703;p65"/>
              <p:cNvSpPr/>
              <p:nvPr/>
            </p:nvSpPr>
            <p:spPr>
              <a:xfrm>
                <a:off x="1239193" y="2655601"/>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704" name="Google Shape;704;p65"/>
              <p:cNvSpPr/>
              <p:nvPr/>
            </p:nvSpPr>
            <p:spPr>
              <a:xfrm>
                <a:off x="1310358" y="2363007"/>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705" name="Google Shape;705;p65"/>
              <p:cNvSpPr/>
              <p:nvPr/>
            </p:nvSpPr>
            <p:spPr>
              <a:xfrm>
                <a:off x="1444477" y="2543045"/>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706" name="Google Shape;706;p65"/>
              <p:cNvSpPr/>
              <p:nvPr/>
            </p:nvSpPr>
            <p:spPr>
              <a:xfrm>
                <a:off x="1192300" y="2447861"/>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707" name="Google Shape;707;p65"/>
              <p:cNvSpPr/>
              <p:nvPr/>
            </p:nvSpPr>
            <p:spPr>
              <a:xfrm>
                <a:off x="1131083" y="2557146"/>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708" name="Google Shape;708;p65"/>
              <p:cNvSpPr/>
              <p:nvPr/>
            </p:nvSpPr>
            <p:spPr>
              <a:xfrm>
                <a:off x="1313952" y="2537813"/>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709" name="Google Shape;709;p65"/>
              <p:cNvSpPr/>
              <p:nvPr/>
            </p:nvSpPr>
            <p:spPr>
              <a:xfrm>
                <a:off x="1447256" y="2432902"/>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grpSp>
        <p:grpSp>
          <p:nvGrpSpPr>
            <p:cNvPr id="710" name="Google Shape;710;p65"/>
            <p:cNvGrpSpPr/>
            <p:nvPr/>
          </p:nvGrpSpPr>
          <p:grpSpPr>
            <a:xfrm rot="-5221047">
              <a:off x="1555530" y="2746377"/>
              <a:ext cx="786653" cy="754267"/>
              <a:chOff x="1131083" y="2215668"/>
              <a:chExt cx="643308" cy="616824"/>
            </a:xfrm>
          </p:grpSpPr>
          <p:sp>
            <p:nvSpPr>
              <p:cNvPr id="711" name="Google Shape;711;p65"/>
              <p:cNvSpPr/>
              <p:nvPr/>
            </p:nvSpPr>
            <p:spPr>
              <a:xfrm>
                <a:off x="1333271" y="2215668"/>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712" name="Google Shape;712;p65"/>
              <p:cNvSpPr/>
              <p:nvPr/>
            </p:nvSpPr>
            <p:spPr>
              <a:xfrm>
                <a:off x="1205125" y="2293895"/>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713" name="Google Shape;713;p65"/>
              <p:cNvSpPr/>
              <p:nvPr/>
            </p:nvSpPr>
            <p:spPr>
              <a:xfrm>
                <a:off x="1606225" y="2280638"/>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714" name="Google Shape;714;p65"/>
              <p:cNvSpPr/>
              <p:nvPr/>
            </p:nvSpPr>
            <p:spPr>
              <a:xfrm>
                <a:off x="1474930" y="2284793"/>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715" name="Google Shape;715;p65"/>
              <p:cNvSpPr/>
              <p:nvPr/>
            </p:nvSpPr>
            <p:spPr>
              <a:xfrm>
                <a:off x="1394441" y="2664326"/>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716" name="Google Shape;716;p65"/>
              <p:cNvSpPr/>
              <p:nvPr/>
            </p:nvSpPr>
            <p:spPr>
              <a:xfrm>
                <a:off x="1555419" y="2601068"/>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717" name="Google Shape;717;p65"/>
              <p:cNvSpPr/>
              <p:nvPr/>
            </p:nvSpPr>
            <p:spPr>
              <a:xfrm>
                <a:off x="1587656" y="2425181"/>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718" name="Google Shape;718;p65"/>
              <p:cNvSpPr/>
              <p:nvPr/>
            </p:nvSpPr>
            <p:spPr>
              <a:xfrm>
                <a:off x="1239193" y="2655601"/>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719" name="Google Shape;719;p65"/>
              <p:cNvSpPr/>
              <p:nvPr/>
            </p:nvSpPr>
            <p:spPr>
              <a:xfrm>
                <a:off x="1310358" y="2363007"/>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720" name="Google Shape;720;p65"/>
              <p:cNvSpPr/>
              <p:nvPr/>
            </p:nvSpPr>
            <p:spPr>
              <a:xfrm>
                <a:off x="1444477" y="2543045"/>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721" name="Google Shape;721;p65"/>
              <p:cNvSpPr/>
              <p:nvPr/>
            </p:nvSpPr>
            <p:spPr>
              <a:xfrm>
                <a:off x="1192300" y="2447861"/>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722" name="Google Shape;722;p65"/>
              <p:cNvSpPr/>
              <p:nvPr/>
            </p:nvSpPr>
            <p:spPr>
              <a:xfrm>
                <a:off x="1131083" y="2557146"/>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723" name="Google Shape;723;p65"/>
              <p:cNvSpPr/>
              <p:nvPr/>
            </p:nvSpPr>
            <p:spPr>
              <a:xfrm>
                <a:off x="1313952" y="2537813"/>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724" name="Google Shape;724;p65"/>
              <p:cNvSpPr/>
              <p:nvPr/>
            </p:nvSpPr>
            <p:spPr>
              <a:xfrm>
                <a:off x="1447256" y="2432902"/>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grpSp>
      </p:grpSp>
      <p:pic>
        <p:nvPicPr>
          <p:cNvPr descr="Cuisse de poulet contour" id="725" name="Google Shape;725;p65"/>
          <p:cNvPicPr preferRelativeResize="0"/>
          <p:nvPr/>
        </p:nvPicPr>
        <p:blipFill rotWithShape="1">
          <a:blip r:embed="rId3">
            <a:alphaModFix/>
          </a:blip>
          <a:srcRect b="0" l="0" r="0" t="0"/>
          <a:stretch/>
        </p:blipFill>
        <p:spPr>
          <a:xfrm rot="-3012221">
            <a:off x="1640468" y="1949045"/>
            <a:ext cx="2181582" cy="2181582"/>
          </a:xfrm>
          <a:prstGeom prst="rect">
            <a:avLst/>
          </a:prstGeom>
          <a:noFill/>
          <a:ln>
            <a:noFill/>
          </a:ln>
        </p:spPr>
      </p:pic>
      <p:sp>
        <p:nvSpPr>
          <p:cNvPr descr="&#10;" id="726" name="Google Shape;726;p65"/>
          <p:cNvSpPr/>
          <p:nvPr/>
        </p:nvSpPr>
        <p:spPr>
          <a:xfrm>
            <a:off x="104700" y="119100"/>
            <a:ext cx="4362600" cy="6162600"/>
          </a:xfrm>
          <a:prstGeom prst="rect">
            <a:avLst/>
          </a:prstGeom>
          <a:noFill/>
          <a:ln cap="flat" cmpd="sng" w="285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0" name="Shape 730"/>
        <p:cNvGrpSpPr/>
        <p:nvPr/>
      </p:nvGrpSpPr>
      <p:grpSpPr>
        <a:xfrm>
          <a:off x="0" y="0"/>
          <a:ext cx="0" cy="0"/>
          <a:chOff x="0" y="0"/>
          <a:chExt cx="0" cy="0"/>
        </a:xfrm>
      </p:grpSpPr>
      <p:sp>
        <p:nvSpPr>
          <p:cNvPr descr="background-color: color" id="731" name="Google Shape;731;p66"/>
          <p:cNvSpPr/>
          <p:nvPr/>
        </p:nvSpPr>
        <p:spPr>
          <a:xfrm>
            <a:off x="104775" y="128800"/>
            <a:ext cx="4362450" cy="515150"/>
          </a:xfrm>
          <a:prstGeom prst="flowChartProcess">
            <a:avLst/>
          </a:prstGeom>
          <a:solidFill>
            <a:srgbClr val="E50C2B"/>
          </a:solidFill>
          <a:ln>
            <a:noFill/>
          </a:ln>
        </p:spPr>
        <p:txBody>
          <a:bodyPr anchorCtr="0" anchor="ctr" bIns="232225" lIns="232225" spcFirstLastPara="1" rIns="232225" wrap="square" tIns="2322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matic SC"/>
              <a:ea typeface="Amatic SC"/>
              <a:cs typeface="Amatic SC"/>
              <a:sym typeface="Amatic SC"/>
            </a:endParaRPr>
          </a:p>
        </p:txBody>
      </p:sp>
      <p:sp>
        <p:nvSpPr>
          <p:cNvPr descr="background-color: color" id="732" name="Google Shape;732;p66"/>
          <p:cNvSpPr/>
          <p:nvPr/>
        </p:nvSpPr>
        <p:spPr>
          <a:xfrm>
            <a:off x="104775" y="5376426"/>
            <a:ext cx="4362450" cy="905275"/>
          </a:xfrm>
          <a:prstGeom prst="flowChartProcess">
            <a:avLst/>
          </a:prstGeom>
          <a:solidFill>
            <a:srgbClr val="E50C2B"/>
          </a:solidFill>
          <a:ln>
            <a:noFill/>
          </a:ln>
        </p:spPr>
        <p:txBody>
          <a:bodyPr anchorCtr="0" anchor="ctr" bIns="232225" lIns="232225" spcFirstLastPara="1" rIns="232225" wrap="square" tIns="2322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3" name="Google Shape;733;p66"/>
          <p:cNvSpPr txBox="1"/>
          <p:nvPr/>
        </p:nvSpPr>
        <p:spPr>
          <a:xfrm>
            <a:off x="-270510" y="5462556"/>
            <a:ext cx="2880300" cy="834300"/>
          </a:xfrm>
          <a:prstGeom prst="rect">
            <a:avLst/>
          </a:prstGeom>
          <a:noFill/>
          <a:ln>
            <a:noFill/>
          </a:ln>
        </p:spPr>
        <p:txBody>
          <a:bodyPr anchorCtr="0" anchor="ctr" bIns="232725" lIns="232725" spcFirstLastPara="1" rIns="232725" wrap="square" tIns="232725">
            <a:noAutofit/>
          </a:bodyPr>
          <a:lstStyle/>
          <a:p>
            <a:pPr indent="0" lvl="0" marL="0" marR="0" rtl="0" algn="r">
              <a:lnSpc>
                <a:spcPct val="100000"/>
              </a:lnSpc>
              <a:spcBef>
                <a:spcPts val="0"/>
              </a:spcBef>
              <a:spcAft>
                <a:spcPts val="0"/>
              </a:spcAft>
              <a:buClr>
                <a:srgbClr val="000000"/>
              </a:buClr>
              <a:buSzPts val="3800"/>
              <a:buFont typeface="Arial"/>
              <a:buNone/>
            </a:pPr>
            <a:r>
              <a:rPr b="1" i="0" lang="en" sz="2700" u="none" cap="none" strike="noStrike">
                <a:solidFill>
                  <a:srgbClr val="FFFFFF"/>
                </a:solidFill>
                <a:latin typeface="Comfortaa"/>
                <a:ea typeface="Comfortaa"/>
                <a:cs typeface="Comfortaa"/>
                <a:sym typeface="Comfortaa"/>
              </a:rPr>
              <a:t>492</a:t>
            </a:r>
            <a:endParaRPr b="1" i="0" sz="2700" u="none" cap="none" strike="noStrike">
              <a:solidFill>
                <a:srgbClr val="FFFFFF"/>
              </a:solidFill>
              <a:latin typeface="Comfortaa"/>
              <a:ea typeface="Comfortaa"/>
              <a:cs typeface="Comfortaa"/>
              <a:sym typeface="Comfortaa"/>
            </a:endParaRPr>
          </a:p>
        </p:txBody>
      </p:sp>
      <p:sp>
        <p:nvSpPr>
          <p:cNvPr id="734" name="Google Shape;734;p66"/>
          <p:cNvSpPr txBox="1"/>
          <p:nvPr/>
        </p:nvSpPr>
        <p:spPr>
          <a:xfrm>
            <a:off x="206075" y="782200"/>
            <a:ext cx="4089900" cy="4317000"/>
          </a:xfrm>
          <a:prstGeom prst="rect">
            <a:avLst/>
          </a:prstGeom>
          <a:noFill/>
          <a:ln>
            <a:noFill/>
          </a:ln>
        </p:spPr>
        <p:txBody>
          <a:bodyPr anchorCtr="0" anchor="ctr" bIns="91425" lIns="91425" spcFirstLastPara="1" rIns="91425" wrap="square" tIns="91425">
            <a:noAutofit/>
          </a:bodyPr>
          <a:lstStyle/>
          <a:p>
            <a:pPr indent="0" lvl="0" marL="0" marR="0" rtl="0" algn="ctr">
              <a:lnSpc>
                <a:spcPct val="150000"/>
              </a:lnSpc>
              <a:spcBef>
                <a:spcPts val="0"/>
              </a:spcBef>
              <a:spcAft>
                <a:spcPts val="0"/>
              </a:spcAft>
              <a:buClr>
                <a:srgbClr val="000000"/>
              </a:buClr>
              <a:buSzPts val="2100"/>
              <a:buFont typeface="Arial"/>
              <a:buNone/>
            </a:pPr>
            <a:r>
              <a:rPr b="0" i="0" lang="en" sz="1700" u="none" cap="none" strike="noStrike">
                <a:solidFill>
                  <a:schemeClr val="dk1"/>
                </a:solidFill>
                <a:latin typeface="Comfortaa"/>
                <a:ea typeface="Comfortaa"/>
                <a:cs typeface="Comfortaa"/>
                <a:sym typeface="Comfortaa"/>
              </a:rPr>
              <a:t>La volaille est moins émettrice que d’autres types de viandes mais elle demande quand même beaucoup d’énergie pour élever </a:t>
            </a:r>
            <a:endParaRPr b="0" i="0" sz="1700" u="none" cap="none" strike="noStrike">
              <a:solidFill>
                <a:schemeClr val="dk1"/>
              </a:solidFill>
              <a:latin typeface="Comfortaa"/>
              <a:ea typeface="Comfortaa"/>
              <a:cs typeface="Comfortaa"/>
              <a:sym typeface="Comfortaa"/>
            </a:endParaRPr>
          </a:p>
          <a:p>
            <a:pPr indent="0" lvl="0" marL="0" marR="0" rtl="0" algn="ctr">
              <a:lnSpc>
                <a:spcPct val="150000"/>
              </a:lnSpc>
              <a:spcBef>
                <a:spcPts val="0"/>
              </a:spcBef>
              <a:spcAft>
                <a:spcPts val="0"/>
              </a:spcAft>
              <a:buClr>
                <a:srgbClr val="000000"/>
              </a:buClr>
              <a:buSzPts val="2100"/>
              <a:buFont typeface="Arial"/>
              <a:buNone/>
            </a:pPr>
            <a:r>
              <a:rPr b="0" i="0" lang="en" sz="1700" u="none" cap="none" strike="noStrike">
                <a:solidFill>
                  <a:schemeClr val="dk1"/>
                </a:solidFill>
                <a:latin typeface="Comfortaa"/>
                <a:ea typeface="Comfortaa"/>
                <a:cs typeface="Comfortaa"/>
                <a:sym typeface="Comfortaa"/>
              </a:rPr>
              <a:t>et nourrir les animaux.</a:t>
            </a:r>
            <a:endParaRPr b="0" i="0" sz="3200" u="none" cap="none" strike="noStrike">
              <a:solidFill>
                <a:srgbClr val="000000"/>
              </a:solidFill>
              <a:latin typeface="Comfortaa"/>
              <a:ea typeface="Comfortaa"/>
              <a:cs typeface="Comfortaa"/>
              <a:sym typeface="Comfortaa"/>
            </a:endParaRPr>
          </a:p>
        </p:txBody>
      </p:sp>
      <p:sp>
        <p:nvSpPr>
          <p:cNvPr id="735" name="Google Shape;735;p66"/>
          <p:cNvSpPr txBox="1"/>
          <p:nvPr/>
        </p:nvSpPr>
        <p:spPr>
          <a:xfrm>
            <a:off x="2266950" y="5462556"/>
            <a:ext cx="2880300" cy="834300"/>
          </a:xfrm>
          <a:prstGeom prst="rect">
            <a:avLst/>
          </a:prstGeom>
          <a:noFill/>
          <a:ln>
            <a:noFill/>
          </a:ln>
        </p:spPr>
        <p:txBody>
          <a:bodyPr anchorCtr="0" anchor="ctr" bIns="232725" lIns="232725" spcFirstLastPara="1" rIns="232725" wrap="square" tIns="232725">
            <a:noAutofit/>
          </a:bodyPr>
          <a:lstStyle/>
          <a:p>
            <a:pPr indent="0" lvl="0" marL="0" marR="0" rtl="0" algn="l">
              <a:lnSpc>
                <a:spcPct val="100000"/>
              </a:lnSpc>
              <a:spcBef>
                <a:spcPts val="0"/>
              </a:spcBef>
              <a:spcAft>
                <a:spcPts val="0"/>
              </a:spcAft>
              <a:buClr>
                <a:srgbClr val="000000"/>
              </a:buClr>
              <a:buSzPts val="2800"/>
              <a:buFont typeface="Arial"/>
              <a:buNone/>
            </a:pPr>
            <a:r>
              <a:rPr b="1" i="0" lang="en" sz="2700" u="none" cap="none" strike="noStrike">
                <a:solidFill>
                  <a:srgbClr val="CCCCCC"/>
                </a:solidFill>
                <a:latin typeface="Comfortaa"/>
                <a:ea typeface="Comfortaa"/>
                <a:cs typeface="Comfortaa"/>
                <a:sym typeface="Comfortaa"/>
              </a:rPr>
              <a:t>kgCO2eq</a:t>
            </a:r>
            <a:endParaRPr b="1" i="0" sz="2700" u="none" cap="none" strike="noStrike">
              <a:solidFill>
                <a:srgbClr val="CCCCCC"/>
              </a:solidFill>
              <a:latin typeface="Comfortaa"/>
              <a:ea typeface="Comfortaa"/>
              <a:cs typeface="Comfortaa"/>
              <a:sym typeface="Comfortaa"/>
            </a:endParaRPr>
          </a:p>
        </p:txBody>
      </p:sp>
      <p:sp>
        <p:nvSpPr>
          <p:cNvPr id="736" name="Google Shape;736;p66"/>
          <p:cNvSpPr txBox="1"/>
          <p:nvPr/>
        </p:nvSpPr>
        <p:spPr>
          <a:xfrm>
            <a:off x="1276400" y="33100"/>
            <a:ext cx="3182400" cy="749100"/>
          </a:xfrm>
          <a:prstGeom prst="rect">
            <a:avLst/>
          </a:prstGeom>
          <a:noFill/>
          <a:ln>
            <a:noFill/>
          </a:ln>
        </p:spPr>
        <p:txBody>
          <a:bodyPr anchorCtr="0" anchor="ctr" bIns="232725" lIns="232725" spcFirstLastPara="1" rIns="232725" wrap="square" tIns="232725">
            <a:noAutofit/>
          </a:bodyPr>
          <a:lstStyle/>
          <a:p>
            <a:pPr indent="0" lvl="0" marL="0" marR="0" rtl="0" algn="r">
              <a:lnSpc>
                <a:spcPct val="100000"/>
              </a:lnSpc>
              <a:spcBef>
                <a:spcPts val="0"/>
              </a:spcBef>
              <a:spcAft>
                <a:spcPts val="0"/>
              </a:spcAft>
              <a:buClr>
                <a:srgbClr val="000000"/>
              </a:buClr>
              <a:buSzPts val="1700"/>
              <a:buFont typeface="Arial"/>
              <a:buNone/>
            </a:pPr>
            <a:r>
              <a:rPr b="0" i="0" lang="en" sz="1700" u="none" cap="none" strike="noStrike">
                <a:solidFill>
                  <a:schemeClr val="lt1"/>
                </a:solidFill>
                <a:latin typeface="Comfortaa"/>
                <a:ea typeface="Comfortaa"/>
                <a:cs typeface="Comfortaa"/>
                <a:sym typeface="Comfortaa"/>
              </a:rPr>
              <a:t>Catégorie Alimentation</a:t>
            </a:r>
            <a:endParaRPr b="0" i="0" sz="1700" u="none" cap="none" strike="noStrike">
              <a:solidFill>
                <a:schemeClr val="lt1"/>
              </a:solidFill>
              <a:latin typeface="Comfortaa"/>
              <a:ea typeface="Comfortaa"/>
              <a:cs typeface="Comfortaa"/>
              <a:sym typeface="Comfortaa"/>
            </a:endParaRPr>
          </a:p>
        </p:txBody>
      </p:sp>
      <p:sp>
        <p:nvSpPr>
          <p:cNvPr descr="&#10;" id="737" name="Google Shape;737;p66"/>
          <p:cNvSpPr/>
          <p:nvPr/>
        </p:nvSpPr>
        <p:spPr>
          <a:xfrm>
            <a:off x="104700" y="119100"/>
            <a:ext cx="4362600" cy="6162600"/>
          </a:xfrm>
          <a:prstGeom prst="rect">
            <a:avLst/>
          </a:prstGeom>
          <a:noFill/>
          <a:ln cap="flat" cmpd="sng" w="285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1" name="Shape 741"/>
        <p:cNvGrpSpPr/>
        <p:nvPr/>
      </p:nvGrpSpPr>
      <p:grpSpPr>
        <a:xfrm>
          <a:off x="0" y="0"/>
          <a:ext cx="0" cy="0"/>
          <a:chOff x="0" y="0"/>
          <a:chExt cx="0" cy="0"/>
        </a:xfrm>
      </p:grpSpPr>
      <p:sp>
        <p:nvSpPr>
          <p:cNvPr descr="background-color: color" id="742" name="Google Shape;742;p63"/>
          <p:cNvSpPr/>
          <p:nvPr/>
        </p:nvSpPr>
        <p:spPr>
          <a:xfrm>
            <a:off x="104775" y="128800"/>
            <a:ext cx="4362450" cy="515150"/>
          </a:xfrm>
          <a:prstGeom prst="flowChartProcess">
            <a:avLst/>
          </a:prstGeom>
          <a:solidFill>
            <a:srgbClr val="E50C2B"/>
          </a:solidFill>
          <a:ln>
            <a:noFill/>
          </a:ln>
        </p:spPr>
        <p:txBody>
          <a:bodyPr anchorCtr="0" anchor="ctr" bIns="232225" lIns="232225" spcFirstLastPara="1" rIns="232225" wrap="square" tIns="2322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matic SC"/>
              <a:ea typeface="Amatic SC"/>
              <a:cs typeface="Amatic SC"/>
              <a:sym typeface="Amatic SC"/>
            </a:endParaRPr>
          </a:p>
        </p:txBody>
      </p:sp>
      <p:sp>
        <p:nvSpPr>
          <p:cNvPr descr="background-color: color" id="743" name="Google Shape;743;p63"/>
          <p:cNvSpPr/>
          <p:nvPr/>
        </p:nvSpPr>
        <p:spPr>
          <a:xfrm>
            <a:off x="104775" y="5372200"/>
            <a:ext cx="4362450" cy="902860"/>
          </a:xfrm>
          <a:prstGeom prst="flowChartProcess">
            <a:avLst/>
          </a:prstGeom>
          <a:solidFill>
            <a:srgbClr val="E50C2B"/>
          </a:solidFill>
          <a:ln>
            <a:noFill/>
          </a:ln>
        </p:spPr>
        <p:txBody>
          <a:bodyPr anchorCtr="0" anchor="ctr" bIns="232225" lIns="232225" spcFirstLastPara="1" rIns="232225" wrap="square" tIns="2322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4" name="Google Shape;744;p63"/>
          <p:cNvSpPr txBox="1"/>
          <p:nvPr/>
        </p:nvSpPr>
        <p:spPr>
          <a:xfrm>
            <a:off x="845840" y="5449450"/>
            <a:ext cx="2880300" cy="748500"/>
          </a:xfrm>
          <a:prstGeom prst="rect">
            <a:avLst/>
          </a:prstGeom>
          <a:noFill/>
          <a:ln>
            <a:noFill/>
          </a:ln>
        </p:spPr>
        <p:txBody>
          <a:bodyPr anchorCtr="0" anchor="ctr" bIns="232725" lIns="232725" spcFirstLastPara="1" rIns="232725" wrap="square" tIns="232725">
            <a:noAutofit/>
          </a:bodyPr>
          <a:lstStyle/>
          <a:p>
            <a:pPr indent="0" lvl="0" marL="0" marR="0" rtl="0" algn="ctr">
              <a:lnSpc>
                <a:spcPct val="100000"/>
              </a:lnSpc>
              <a:spcBef>
                <a:spcPts val="0"/>
              </a:spcBef>
              <a:spcAft>
                <a:spcPts val="0"/>
              </a:spcAft>
              <a:buClr>
                <a:srgbClr val="000000"/>
              </a:buClr>
              <a:buSzPts val="3800"/>
              <a:buFont typeface="Arial"/>
              <a:buNone/>
            </a:pPr>
            <a:r>
              <a:t/>
            </a:r>
            <a:endParaRPr b="1" i="0" sz="3800" u="none" cap="none" strike="noStrike">
              <a:solidFill>
                <a:srgbClr val="FFFFFF"/>
              </a:solidFill>
              <a:latin typeface="Arial"/>
              <a:ea typeface="Arial"/>
              <a:cs typeface="Arial"/>
              <a:sym typeface="Arial"/>
            </a:endParaRPr>
          </a:p>
        </p:txBody>
      </p:sp>
      <p:sp>
        <p:nvSpPr>
          <p:cNvPr id="745" name="Google Shape;745;p63"/>
          <p:cNvSpPr txBox="1"/>
          <p:nvPr/>
        </p:nvSpPr>
        <p:spPr>
          <a:xfrm>
            <a:off x="96200" y="5381104"/>
            <a:ext cx="4362600" cy="951000"/>
          </a:xfrm>
          <a:prstGeom prst="rect">
            <a:avLst/>
          </a:prstGeom>
          <a:noFill/>
          <a:ln>
            <a:noFill/>
          </a:ln>
        </p:spPr>
        <p:txBody>
          <a:bodyPr anchorCtr="0" anchor="ctr" bIns="232725" lIns="232725" spcFirstLastPara="1" rIns="232725" wrap="square" tIns="232725">
            <a:noAutofit/>
          </a:bodyPr>
          <a:lstStyle/>
          <a:p>
            <a:pPr indent="0" lvl="0" marL="0" marR="0" rtl="0" algn="ctr">
              <a:lnSpc>
                <a:spcPct val="100000"/>
              </a:lnSpc>
              <a:spcBef>
                <a:spcPts val="0"/>
              </a:spcBef>
              <a:spcAft>
                <a:spcPts val="0"/>
              </a:spcAft>
              <a:buClr>
                <a:srgbClr val="000000"/>
              </a:buClr>
              <a:buSzPts val="2900"/>
              <a:buFont typeface="Arial"/>
              <a:buNone/>
            </a:pPr>
            <a:r>
              <a:rPr b="0" i="0" lang="en" sz="2400" u="none" cap="none" strike="noStrike">
                <a:solidFill>
                  <a:srgbClr val="FFFFFF"/>
                </a:solidFill>
                <a:latin typeface="Comfortaa"/>
                <a:ea typeface="Comfortaa"/>
                <a:cs typeface="Comfortaa"/>
                <a:sym typeface="Comfortaa"/>
              </a:rPr>
              <a:t>1 repas avec du boeuf par jour pendant 1 an</a:t>
            </a:r>
            <a:endParaRPr b="0" i="0" sz="2400" u="none" cap="none" strike="noStrike">
              <a:solidFill>
                <a:srgbClr val="FFFFFF"/>
              </a:solidFill>
              <a:latin typeface="Comfortaa"/>
              <a:ea typeface="Comfortaa"/>
              <a:cs typeface="Comfortaa"/>
              <a:sym typeface="Comfortaa"/>
            </a:endParaRPr>
          </a:p>
        </p:txBody>
      </p:sp>
      <p:sp>
        <p:nvSpPr>
          <p:cNvPr id="746" name="Google Shape;746;p63"/>
          <p:cNvSpPr txBox="1"/>
          <p:nvPr/>
        </p:nvSpPr>
        <p:spPr>
          <a:xfrm>
            <a:off x="1276400" y="33100"/>
            <a:ext cx="3182400" cy="749100"/>
          </a:xfrm>
          <a:prstGeom prst="rect">
            <a:avLst/>
          </a:prstGeom>
          <a:noFill/>
          <a:ln>
            <a:noFill/>
          </a:ln>
        </p:spPr>
        <p:txBody>
          <a:bodyPr anchorCtr="0" anchor="ctr" bIns="232725" lIns="232725" spcFirstLastPara="1" rIns="232725" wrap="square" tIns="232725">
            <a:noAutofit/>
          </a:bodyPr>
          <a:lstStyle/>
          <a:p>
            <a:pPr indent="0" lvl="0" marL="0" marR="0" rtl="0" algn="r">
              <a:lnSpc>
                <a:spcPct val="100000"/>
              </a:lnSpc>
              <a:spcBef>
                <a:spcPts val="0"/>
              </a:spcBef>
              <a:spcAft>
                <a:spcPts val="0"/>
              </a:spcAft>
              <a:buClr>
                <a:srgbClr val="000000"/>
              </a:buClr>
              <a:buSzPts val="1700"/>
              <a:buFont typeface="Arial"/>
              <a:buNone/>
            </a:pPr>
            <a:r>
              <a:rPr b="0" i="0" lang="en" sz="1700" u="none" cap="none" strike="noStrike">
                <a:solidFill>
                  <a:schemeClr val="lt1"/>
                </a:solidFill>
                <a:latin typeface="Comfortaa"/>
                <a:ea typeface="Comfortaa"/>
                <a:cs typeface="Comfortaa"/>
                <a:sym typeface="Comfortaa"/>
              </a:rPr>
              <a:t>Catégorie Alimentation</a:t>
            </a:r>
            <a:endParaRPr b="0" i="0" sz="1700" u="none" cap="none" strike="noStrike">
              <a:solidFill>
                <a:schemeClr val="lt1"/>
              </a:solidFill>
              <a:latin typeface="Comfortaa"/>
              <a:ea typeface="Comfortaa"/>
              <a:cs typeface="Comfortaa"/>
              <a:sym typeface="Comfortaa"/>
            </a:endParaRPr>
          </a:p>
        </p:txBody>
      </p:sp>
      <p:grpSp>
        <p:nvGrpSpPr>
          <p:cNvPr id="747" name="Google Shape;747;p63"/>
          <p:cNvGrpSpPr/>
          <p:nvPr/>
        </p:nvGrpSpPr>
        <p:grpSpPr>
          <a:xfrm>
            <a:off x="611530" y="1345620"/>
            <a:ext cx="3463159" cy="3463159"/>
            <a:chOff x="678425" y="1314596"/>
            <a:chExt cx="3463159" cy="3463159"/>
          </a:xfrm>
        </p:grpSpPr>
        <p:sp>
          <p:nvSpPr>
            <p:cNvPr id="748" name="Google Shape;748;p63"/>
            <p:cNvSpPr/>
            <p:nvPr/>
          </p:nvSpPr>
          <p:spPr>
            <a:xfrm>
              <a:off x="678425" y="1314596"/>
              <a:ext cx="3463159" cy="3463159"/>
            </a:xfrm>
            <a:prstGeom prst="ellipse">
              <a:avLst/>
            </a:prstGeom>
            <a:solidFill>
              <a:schemeClr val="lt1"/>
            </a:solidFill>
            <a:ln cap="flat" cmpd="sng" w="762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749" name="Google Shape;749;p63"/>
            <p:cNvSpPr/>
            <p:nvPr/>
          </p:nvSpPr>
          <p:spPr>
            <a:xfrm>
              <a:off x="1242486" y="1856843"/>
              <a:ext cx="2365385" cy="2365385"/>
            </a:xfrm>
            <a:prstGeom prst="ellipse">
              <a:avLst/>
            </a:prstGeom>
            <a:solidFill>
              <a:schemeClr val="lt1"/>
            </a:solidFill>
            <a:ln cap="flat" cmpd="sng" w="762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grpSp>
      <p:sp>
        <p:nvSpPr>
          <p:cNvPr id="750" name="Google Shape;750;p63"/>
          <p:cNvSpPr/>
          <p:nvPr/>
        </p:nvSpPr>
        <p:spPr>
          <a:xfrm rot="3194071">
            <a:off x="1236599" y="1918805"/>
            <a:ext cx="1001466" cy="500642"/>
          </a:xfrm>
          <a:custGeom>
            <a:rect b="b" l="l" r="r" t="t"/>
            <a:pathLst>
              <a:path extrusionOk="0" h="273856" w="547812">
                <a:moveTo>
                  <a:pt x="3" y="140331"/>
                </a:moveTo>
                <a:cubicBezTo>
                  <a:pt x="797" y="94691"/>
                  <a:pt x="173429" y="917"/>
                  <a:pt x="264730" y="7"/>
                </a:cubicBezTo>
                <a:cubicBezTo>
                  <a:pt x="356031" y="-903"/>
                  <a:pt x="548604" y="89232"/>
                  <a:pt x="547810" y="134872"/>
                </a:cubicBezTo>
                <a:cubicBezTo>
                  <a:pt x="547016" y="180512"/>
                  <a:pt x="351269" y="272940"/>
                  <a:pt x="259968" y="273850"/>
                </a:cubicBezTo>
                <a:cubicBezTo>
                  <a:pt x="168667" y="274760"/>
                  <a:pt x="-791" y="185971"/>
                  <a:pt x="3" y="140331"/>
                </a:cubicBezTo>
                <a:close/>
              </a:path>
            </a:pathLst>
          </a:custGeom>
          <a:solidFill>
            <a:schemeClr val="lt1"/>
          </a:solidFill>
          <a:ln cap="flat" cmpd="sng" w="762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751" name="Google Shape;751;p63"/>
          <p:cNvSpPr/>
          <p:nvPr/>
        </p:nvSpPr>
        <p:spPr>
          <a:xfrm rot="7462928">
            <a:off x="1535882" y="1771610"/>
            <a:ext cx="1001466" cy="500642"/>
          </a:xfrm>
          <a:custGeom>
            <a:rect b="b" l="l" r="r" t="t"/>
            <a:pathLst>
              <a:path extrusionOk="0" h="273856" w="547812">
                <a:moveTo>
                  <a:pt x="3" y="140331"/>
                </a:moveTo>
                <a:cubicBezTo>
                  <a:pt x="797" y="94691"/>
                  <a:pt x="173429" y="917"/>
                  <a:pt x="264730" y="7"/>
                </a:cubicBezTo>
                <a:cubicBezTo>
                  <a:pt x="356031" y="-903"/>
                  <a:pt x="548604" y="89232"/>
                  <a:pt x="547810" y="134872"/>
                </a:cubicBezTo>
                <a:cubicBezTo>
                  <a:pt x="547016" y="180512"/>
                  <a:pt x="351269" y="272940"/>
                  <a:pt x="259968" y="273850"/>
                </a:cubicBezTo>
                <a:cubicBezTo>
                  <a:pt x="168667" y="274760"/>
                  <a:pt x="-791" y="185971"/>
                  <a:pt x="3" y="140331"/>
                </a:cubicBezTo>
                <a:close/>
              </a:path>
            </a:pathLst>
          </a:custGeom>
          <a:solidFill>
            <a:schemeClr val="lt1"/>
          </a:solidFill>
          <a:ln cap="flat" cmpd="sng" w="762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grpSp>
        <p:nvGrpSpPr>
          <p:cNvPr id="752" name="Google Shape;752;p63"/>
          <p:cNvGrpSpPr/>
          <p:nvPr/>
        </p:nvGrpSpPr>
        <p:grpSpPr>
          <a:xfrm>
            <a:off x="1042322" y="2218353"/>
            <a:ext cx="1386215" cy="2019397"/>
            <a:chOff x="1042322" y="2218353"/>
            <a:chExt cx="1386215" cy="2019397"/>
          </a:xfrm>
        </p:grpSpPr>
        <p:grpSp>
          <p:nvGrpSpPr>
            <p:cNvPr id="753" name="Google Shape;753;p63"/>
            <p:cNvGrpSpPr/>
            <p:nvPr/>
          </p:nvGrpSpPr>
          <p:grpSpPr>
            <a:xfrm>
              <a:off x="1288598" y="2218353"/>
              <a:ext cx="786653" cy="754267"/>
              <a:chOff x="1131083" y="2215668"/>
              <a:chExt cx="643308" cy="616824"/>
            </a:xfrm>
          </p:grpSpPr>
          <p:sp>
            <p:nvSpPr>
              <p:cNvPr id="754" name="Google Shape;754;p63"/>
              <p:cNvSpPr/>
              <p:nvPr/>
            </p:nvSpPr>
            <p:spPr>
              <a:xfrm>
                <a:off x="1333271" y="2215668"/>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755" name="Google Shape;755;p63"/>
              <p:cNvSpPr/>
              <p:nvPr/>
            </p:nvSpPr>
            <p:spPr>
              <a:xfrm>
                <a:off x="1205125" y="2293895"/>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756" name="Google Shape;756;p63"/>
              <p:cNvSpPr/>
              <p:nvPr/>
            </p:nvSpPr>
            <p:spPr>
              <a:xfrm>
                <a:off x="1606225" y="2280638"/>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757" name="Google Shape;757;p63"/>
              <p:cNvSpPr/>
              <p:nvPr/>
            </p:nvSpPr>
            <p:spPr>
              <a:xfrm>
                <a:off x="1474930" y="2284793"/>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758" name="Google Shape;758;p63"/>
              <p:cNvSpPr/>
              <p:nvPr/>
            </p:nvSpPr>
            <p:spPr>
              <a:xfrm>
                <a:off x="1394441" y="2664326"/>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759" name="Google Shape;759;p63"/>
              <p:cNvSpPr/>
              <p:nvPr/>
            </p:nvSpPr>
            <p:spPr>
              <a:xfrm>
                <a:off x="1555419" y="2601068"/>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760" name="Google Shape;760;p63"/>
              <p:cNvSpPr/>
              <p:nvPr/>
            </p:nvSpPr>
            <p:spPr>
              <a:xfrm>
                <a:off x="1587656" y="2425181"/>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761" name="Google Shape;761;p63"/>
              <p:cNvSpPr/>
              <p:nvPr/>
            </p:nvSpPr>
            <p:spPr>
              <a:xfrm>
                <a:off x="1239193" y="2655601"/>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762" name="Google Shape;762;p63"/>
              <p:cNvSpPr/>
              <p:nvPr/>
            </p:nvSpPr>
            <p:spPr>
              <a:xfrm>
                <a:off x="1310358" y="2363007"/>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763" name="Google Shape;763;p63"/>
              <p:cNvSpPr/>
              <p:nvPr/>
            </p:nvSpPr>
            <p:spPr>
              <a:xfrm>
                <a:off x="1444477" y="2543045"/>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764" name="Google Shape;764;p63"/>
              <p:cNvSpPr/>
              <p:nvPr/>
            </p:nvSpPr>
            <p:spPr>
              <a:xfrm>
                <a:off x="1192300" y="2447861"/>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765" name="Google Shape;765;p63"/>
              <p:cNvSpPr/>
              <p:nvPr/>
            </p:nvSpPr>
            <p:spPr>
              <a:xfrm>
                <a:off x="1131083" y="2557146"/>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766" name="Google Shape;766;p63"/>
              <p:cNvSpPr/>
              <p:nvPr/>
            </p:nvSpPr>
            <p:spPr>
              <a:xfrm>
                <a:off x="1313952" y="2537813"/>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767" name="Google Shape;767;p63"/>
              <p:cNvSpPr/>
              <p:nvPr/>
            </p:nvSpPr>
            <p:spPr>
              <a:xfrm>
                <a:off x="1447256" y="2432902"/>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grpSp>
        <p:grpSp>
          <p:nvGrpSpPr>
            <p:cNvPr id="768" name="Google Shape;768;p63"/>
            <p:cNvGrpSpPr/>
            <p:nvPr/>
          </p:nvGrpSpPr>
          <p:grpSpPr>
            <a:xfrm rot="4833807">
              <a:off x="1089103" y="2728367"/>
              <a:ext cx="786653" cy="754267"/>
              <a:chOff x="1131083" y="2215668"/>
              <a:chExt cx="643308" cy="616824"/>
            </a:xfrm>
          </p:grpSpPr>
          <p:sp>
            <p:nvSpPr>
              <p:cNvPr id="769" name="Google Shape;769;p63"/>
              <p:cNvSpPr/>
              <p:nvPr/>
            </p:nvSpPr>
            <p:spPr>
              <a:xfrm>
                <a:off x="1333271" y="2215668"/>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770" name="Google Shape;770;p63"/>
              <p:cNvSpPr/>
              <p:nvPr/>
            </p:nvSpPr>
            <p:spPr>
              <a:xfrm>
                <a:off x="1205125" y="2293895"/>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771" name="Google Shape;771;p63"/>
              <p:cNvSpPr/>
              <p:nvPr/>
            </p:nvSpPr>
            <p:spPr>
              <a:xfrm>
                <a:off x="1606225" y="2280638"/>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772" name="Google Shape;772;p63"/>
              <p:cNvSpPr/>
              <p:nvPr/>
            </p:nvSpPr>
            <p:spPr>
              <a:xfrm>
                <a:off x="1474930" y="2284793"/>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773" name="Google Shape;773;p63"/>
              <p:cNvSpPr/>
              <p:nvPr/>
            </p:nvSpPr>
            <p:spPr>
              <a:xfrm>
                <a:off x="1394441" y="2664326"/>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774" name="Google Shape;774;p63"/>
              <p:cNvSpPr/>
              <p:nvPr/>
            </p:nvSpPr>
            <p:spPr>
              <a:xfrm>
                <a:off x="1555419" y="2601068"/>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775" name="Google Shape;775;p63"/>
              <p:cNvSpPr/>
              <p:nvPr/>
            </p:nvSpPr>
            <p:spPr>
              <a:xfrm>
                <a:off x="1587656" y="2425181"/>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776" name="Google Shape;776;p63"/>
              <p:cNvSpPr/>
              <p:nvPr/>
            </p:nvSpPr>
            <p:spPr>
              <a:xfrm>
                <a:off x="1239193" y="2655601"/>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777" name="Google Shape;777;p63"/>
              <p:cNvSpPr/>
              <p:nvPr/>
            </p:nvSpPr>
            <p:spPr>
              <a:xfrm>
                <a:off x="1310358" y="2363007"/>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778" name="Google Shape;778;p63"/>
              <p:cNvSpPr/>
              <p:nvPr/>
            </p:nvSpPr>
            <p:spPr>
              <a:xfrm>
                <a:off x="1444477" y="2543045"/>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779" name="Google Shape;779;p63"/>
              <p:cNvSpPr/>
              <p:nvPr/>
            </p:nvSpPr>
            <p:spPr>
              <a:xfrm>
                <a:off x="1192300" y="2447861"/>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780" name="Google Shape;780;p63"/>
              <p:cNvSpPr/>
              <p:nvPr/>
            </p:nvSpPr>
            <p:spPr>
              <a:xfrm>
                <a:off x="1131083" y="2557146"/>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781" name="Google Shape;781;p63"/>
              <p:cNvSpPr/>
              <p:nvPr/>
            </p:nvSpPr>
            <p:spPr>
              <a:xfrm>
                <a:off x="1313952" y="2537813"/>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782" name="Google Shape;782;p63"/>
              <p:cNvSpPr/>
              <p:nvPr/>
            </p:nvSpPr>
            <p:spPr>
              <a:xfrm>
                <a:off x="1447256" y="2432902"/>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grpSp>
        <p:grpSp>
          <p:nvGrpSpPr>
            <p:cNvPr id="783" name="Google Shape;783;p63"/>
            <p:cNvGrpSpPr/>
            <p:nvPr/>
          </p:nvGrpSpPr>
          <p:grpSpPr>
            <a:xfrm rot="-5221047">
              <a:off x="1638122" y="3448200"/>
              <a:ext cx="786653" cy="754267"/>
              <a:chOff x="1131083" y="2215668"/>
              <a:chExt cx="643308" cy="616824"/>
            </a:xfrm>
          </p:grpSpPr>
          <p:sp>
            <p:nvSpPr>
              <p:cNvPr id="784" name="Google Shape;784;p63"/>
              <p:cNvSpPr/>
              <p:nvPr/>
            </p:nvSpPr>
            <p:spPr>
              <a:xfrm>
                <a:off x="1333271" y="2215668"/>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785" name="Google Shape;785;p63"/>
              <p:cNvSpPr/>
              <p:nvPr/>
            </p:nvSpPr>
            <p:spPr>
              <a:xfrm>
                <a:off x="1205125" y="2293895"/>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786" name="Google Shape;786;p63"/>
              <p:cNvSpPr/>
              <p:nvPr/>
            </p:nvSpPr>
            <p:spPr>
              <a:xfrm>
                <a:off x="1606225" y="2280638"/>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787" name="Google Shape;787;p63"/>
              <p:cNvSpPr/>
              <p:nvPr/>
            </p:nvSpPr>
            <p:spPr>
              <a:xfrm>
                <a:off x="1474930" y="2284793"/>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788" name="Google Shape;788;p63"/>
              <p:cNvSpPr/>
              <p:nvPr/>
            </p:nvSpPr>
            <p:spPr>
              <a:xfrm>
                <a:off x="1394441" y="2664326"/>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789" name="Google Shape;789;p63"/>
              <p:cNvSpPr/>
              <p:nvPr/>
            </p:nvSpPr>
            <p:spPr>
              <a:xfrm>
                <a:off x="1555419" y="2601068"/>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790" name="Google Shape;790;p63"/>
              <p:cNvSpPr/>
              <p:nvPr/>
            </p:nvSpPr>
            <p:spPr>
              <a:xfrm>
                <a:off x="1587656" y="2425181"/>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791" name="Google Shape;791;p63"/>
              <p:cNvSpPr/>
              <p:nvPr/>
            </p:nvSpPr>
            <p:spPr>
              <a:xfrm>
                <a:off x="1239193" y="2655601"/>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792" name="Google Shape;792;p63"/>
              <p:cNvSpPr/>
              <p:nvPr/>
            </p:nvSpPr>
            <p:spPr>
              <a:xfrm>
                <a:off x="1310358" y="2363007"/>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793" name="Google Shape;793;p63"/>
              <p:cNvSpPr/>
              <p:nvPr/>
            </p:nvSpPr>
            <p:spPr>
              <a:xfrm>
                <a:off x="1444477" y="2543045"/>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794" name="Google Shape;794;p63"/>
              <p:cNvSpPr/>
              <p:nvPr/>
            </p:nvSpPr>
            <p:spPr>
              <a:xfrm>
                <a:off x="1192300" y="2447861"/>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795" name="Google Shape;795;p63"/>
              <p:cNvSpPr/>
              <p:nvPr/>
            </p:nvSpPr>
            <p:spPr>
              <a:xfrm>
                <a:off x="1131083" y="2557146"/>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796" name="Google Shape;796;p63"/>
              <p:cNvSpPr/>
              <p:nvPr/>
            </p:nvSpPr>
            <p:spPr>
              <a:xfrm>
                <a:off x="1313952" y="2537813"/>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797" name="Google Shape;797;p63"/>
              <p:cNvSpPr/>
              <p:nvPr/>
            </p:nvSpPr>
            <p:spPr>
              <a:xfrm>
                <a:off x="1447256" y="2432902"/>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grpSp>
        <p:grpSp>
          <p:nvGrpSpPr>
            <p:cNvPr id="798" name="Google Shape;798;p63"/>
            <p:cNvGrpSpPr/>
            <p:nvPr/>
          </p:nvGrpSpPr>
          <p:grpSpPr>
            <a:xfrm rot="-2588512">
              <a:off x="1193878" y="3066107"/>
              <a:ext cx="786653" cy="754267"/>
              <a:chOff x="1131083" y="2215668"/>
              <a:chExt cx="643308" cy="616824"/>
            </a:xfrm>
          </p:grpSpPr>
          <p:sp>
            <p:nvSpPr>
              <p:cNvPr id="799" name="Google Shape;799;p63"/>
              <p:cNvSpPr/>
              <p:nvPr/>
            </p:nvSpPr>
            <p:spPr>
              <a:xfrm>
                <a:off x="1333271" y="2215668"/>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800" name="Google Shape;800;p63"/>
              <p:cNvSpPr/>
              <p:nvPr/>
            </p:nvSpPr>
            <p:spPr>
              <a:xfrm>
                <a:off x="1205125" y="2293895"/>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801" name="Google Shape;801;p63"/>
              <p:cNvSpPr/>
              <p:nvPr/>
            </p:nvSpPr>
            <p:spPr>
              <a:xfrm>
                <a:off x="1606225" y="2280638"/>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802" name="Google Shape;802;p63"/>
              <p:cNvSpPr/>
              <p:nvPr/>
            </p:nvSpPr>
            <p:spPr>
              <a:xfrm>
                <a:off x="1474930" y="2284793"/>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803" name="Google Shape;803;p63"/>
              <p:cNvSpPr/>
              <p:nvPr/>
            </p:nvSpPr>
            <p:spPr>
              <a:xfrm>
                <a:off x="1394441" y="2664326"/>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804" name="Google Shape;804;p63"/>
              <p:cNvSpPr/>
              <p:nvPr/>
            </p:nvSpPr>
            <p:spPr>
              <a:xfrm>
                <a:off x="1555419" y="2601068"/>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805" name="Google Shape;805;p63"/>
              <p:cNvSpPr/>
              <p:nvPr/>
            </p:nvSpPr>
            <p:spPr>
              <a:xfrm>
                <a:off x="1587656" y="2425181"/>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806" name="Google Shape;806;p63"/>
              <p:cNvSpPr/>
              <p:nvPr/>
            </p:nvSpPr>
            <p:spPr>
              <a:xfrm>
                <a:off x="1239193" y="2655601"/>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807" name="Google Shape;807;p63"/>
              <p:cNvSpPr/>
              <p:nvPr/>
            </p:nvSpPr>
            <p:spPr>
              <a:xfrm>
                <a:off x="1310358" y="2363007"/>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808" name="Google Shape;808;p63"/>
              <p:cNvSpPr/>
              <p:nvPr/>
            </p:nvSpPr>
            <p:spPr>
              <a:xfrm>
                <a:off x="1444477" y="2543045"/>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809" name="Google Shape;809;p63"/>
              <p:cNvSpPr/>
              <p:nvPr/>
            </p:nvSpPr>
            <p:spPr>
              <a:xfrm>
                <a:off x="1192300" y="2447861"/>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810" name="Google Shape;810;p63"/>
              <p:cNvSpPr/>
              <p:nvPr/>
            </p:nvSpPr>
            <p:spPr>
              <a:xfrm>
                <a:off x="1131083" y="2557146"/>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811" name="Google Shape;811;p63"/>
              <p:cNvSpPr/>
              <p:nvPr/>
            </p:nvSpPr>
            <p:spPr>
              <a:xfrm>
                <a:off x="1313952" y="2537813"/>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812" name="Google Shape;812;p63"/>
              <p:cNvSpPr/>
              <p:nvPr/>
            </p:nvSpPr>
            <p:spPr>
              <a:xfrm>
                <a:off x="1447256" y="2432902"/>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grpSp>
        <p:grpSp>
          <p:nvGrpSpPr>
            <p:cNvPr id="813" name="Google Shape;813;p63"/>
            <p:cNvGrpSpPr/>
            <p:nvPr/>
          </p:nvGrpSpPr>
          <p:grpSpPr>
            <a:xfrm rot="-5221047">
              <a:off x="1555530" y="2746377"/>
              <a:ext cx="786653" cy="754267"/>
              <a:chOff x="1131083" y="2215668"/>
              <a:chExt cx="643308" cy="616824"/>
            </a:xfrm>
          </p:grpSpPr>
          <p:sp>
            <p:nvSpPr>
              <p:cNvPr id="814" name="Google Shape;814;p63"/>
              <p:cNvSpPr/>
              <p:nvPr/>
            </p:nvSpPr>
            <p:spPr>
              <a:xfrm>
                <a:off x="1333271" y="2215668"/>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815" name="Google Shape;815;p63"/>
              <p:cNvSpPr/>
              <p:nvPr/>
            </p:nvSpPr>
            <p:spPr>
              <a:xfrm>
                <a:off x="1205125" y="2293895"/>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816" name="Google Shape;816;p63"/>
              <p:cNvSpPr/>
              <p:nvPr/>
            </p:nvSpPr>
            <p:spPr>
              <a:xfrm>
                <a:off x="1606225" y="2280638"/>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817" name="Google Shape;817;p63"/>
              <p:cNvSpPr/>
              <p:nvPr/>
            </p:nvSpPr>
            <p:spPr>
              <a:xfrm>
                <a:off x="1474930" y="2284793"/>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818" name="Google Shape;818;p63"/>
              <p:cNvSpPr/>
              <p:nvPr/>
            </p:nvSpPr>
            <p:spPr>
              <a:xfrm>
                <a:off x="1394441" y="2664326"/>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819" name="Google Shape;819;p63"/>
              <p:cNvSpPr/>
              <p:nvPr/>
            </p:nvSpPr>
            <p:spPr>
              <a:xfrm>
                <a:off x="1555419" y="2601068"/>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820" name="Google Shape;820;p63"/>
              <p:cNvSpPr/>
              <p:nvPr/>
            </p:nvSpPr>
            <p:spPr>
              <a:xfrm>
                <a:off x="1587656" y="2425181"/>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821" name="Google Shape;821;p63"/>
              <p:cNvSpPr/>
              <p:nvPr/>
            </p:nvSpPr>
            <p:spPr>
              <a:xfrm>
                <a:off x="1239193" y="2655601"/>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822" name="Google Shape;822;p63"/>
              <p:cNvSpPr/>
              <p:nvPr/>
            </p:nvSpPr>
            <p:spPr>
              <a:xfrm>
                <a:off x="1310358" y="2363007"/>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823" name="Google Shape;823;p63"/>
              <p:cNvSpPr/>
              <p:nvPr/>
            </p:nvSpPr>
            <p:spPr>
              <a:xfrm>
                <a:off x="1444477" y="2543045"/>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824" name="Google Shape;824;p63"/>
              <p:cNvSpPr/>
              <p:nvPr/>
            </p:nvSpPr>
            <p:spPr>
              <a:xfrm>
                <a:off x="1192300" y="2447861"/>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825" name="Google Shape;825;p63"/>
              <p:cNvSpPr/>
              <p:nvPr/>
            </p:nvSpPr>
            <p:spPr>
              <a:xfrm>
                <a:off x="1131083" y="2557146"/>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826" name="Google Shape;826;p63"/>
              <p:cNvSpPr/>
              <p:nvPr/>
            </p:nvSpPr>
            <p:spPr>
              <a:xfrm>
                <a:off x="1313952" y="2537813"/>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827" name="Google Shape;827;p63"/>
              <p:cNvSpPr/>
              <p:nvPr/>
            </p:nvSpPr>
            <p:spPr>
              <a:xfrm>
                <a:off x="1447256" y="2432902"/>
                <a:ext cx="168166" cy="168166"/>
              </a:xfrm>
              <a:prstGeom prst="ellipse">
                <a:avLst/>
              </a:prstGeom>
              <a:solidFill>
                <a:schemeClr val="lt1"/>
              </a:solid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grpSp>
      </p:grpSp>
      <p:grpSp>
        <p:nvGrpSpPr>
          <p:cNvPr id="828" name="Google Shape;828;p63"/>
          <p:cNvGrpSpPr/>
          <p:nvPr/>
        </p:nvGrpSpPr>
        <p:grpSpPr>
          <a:xfrm rot="10239582">
            <a:off x="1974608" y="1924859"/>
            <a:ext cx="1513680" cy="2259257"/>
            <a:chOff x="1639503" y="2131262"/>
            <a:chExt cx="1428392" cy="2131959"/>
          </a:xfrm>
        </p:grpSpPr>
        <p:sp>
          <p:nvSpPr>
            <p:cNvPr id="829" name="Google Shape;829;p63"/>
            <p:cNvSpPr/>
            <p:nvPr/>
          </p:nvSpPr>
          <p:spPr>
            <a:xfrm>
              <a:off x="1639503" y="2131262"/>
              <a:ext cx="1428392" cy="2131959"/>
            </a:xfrm>
            <a:custGeom>
              <a:rect b="b" l="l" r="r" t="t"/>
              <a:pathLst>
                <a:path extrusionOk="0" h="2131959" w="1428392">
                  <a:moveTo>
                    <a:pt x="82926" y="393657"/>
                  </a:moveTo>
                  <a:cubicBezTo>
                    <a:pt x="192409" y="172064"/>
                    <a:pt x="502464" y="35430"/>
                    <a:pt x="697781" y="4775"/>
                  </a:cubicBezTo>
                  <a:cubicBezTo>
                    <a:pt x="893098" y="-25880"/>
                    <a:pt x="1133085" y="96740"/>
                    <a:pt x="1254830" y="209726"/>
                  </a:cubicBezTo>
                  <a:cubicBezTo>
                    <a:pt x="1376575" y="322712"/>
                    <a:pt x="1422995" y="539052"/>
                    <a:pt x="1428250" y="682693"/>
                  </a:cubicBezTo>
                  <a:cubicBezTo>
                    <a:pt x="1433505" y="826334"/>
                    <a:pt x="1291616" y="901659"/>
                    <a:pt x="1286361" y="1071576"/>
                  </a:cubicBezTo>
                  <a:cubicBezTo>
                    <a:pt x="1281106" y="1241493"/>
                    <a:pt x="1418616" y="1534907"/>
                    <a:pt x="1396720" y="1702196"/>
                  </a:cubicBezTo>
                  <a:cubicBezTo>
                    <a:pt x="1374824" y="1869485"/>
                    <a:pt x="1319644" y="2017506"/>
                    <a:pt x="1154982" y="2075313"/>
                  </a:cubicBezTo>
                  <a:cubicBezTo>
                    <a:pt x="990320" y="2133120"/>
                    <a:pt x="616326" y="2176913"/>
                    <a:pt x="408747" y="2049037"/>
                  </a:cubicBezTo>
                  <a:cubicBezTo>
                    <a:pt x="201168" y="1921161"/>
                    <a:pt x="95189" y="1610231"/>
                    <a:pt x="40886" y="1334334"/>
                  </a:cubicBezTo>
                  <a:cubicBezTo>
                    <a:pt x="-13417" y="1058437"/>
                    <a:pt x="-26557" y="615250"/>
                    <a:pt x="82926" y="393657"/>
                  </a:cubicBezTo>
                  <a:close/>
                </a:path>
              </a:pathLst>
            </a:custGeom>
            <a:solidFill>
              <a:schemeClr val="lt1"/>
            </a:solidFill>
            <a:ln cap="flat" cmpd="sng" w="762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830" name="Google Shape;830;p63"/>
            <p:cNvSpPr/>
            <p:nvPr/>
          </p:nvSpPr>
          <p:spPr>
            <a:xfrm>
              <a:off x="1943295" y="2403060"/>
              <a:ext cx="164030" cy="1571297"/>
            </a:xfrm>
            <a:custGeom>
              <a:rect b="b" l="l" r="r" t="t"/>
              <a:pathLst>
                <a:path extrusionOk="0" h="1571297" w="211327">
                  <a:moveTo>
                    <a:pt x="211327" y="0"/>
                  </a:moveTo>
                  <a:cubicBezTo>
                    <a:pt x="113230" y="229038"/>
                    <a:pt x="15134" y="458076"/>
                    <a:pt x="1120" y="719959"/>
                  </a:cubicBezTo>
                  <a:cubicBezTo>
                    <a:pt x="-12894" y="981842"/>
                    <a:pt x="108851" y="1434663"/>
                    <a:pt x="127244" y="1571297"/>
                  </a:cubicBezTo>
                </a:path>
              </a:pathLst>
            </a:custGeom>
            <a:noFill/>
            <a:ln cap="flat" cmpd="sng" w="762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831" name="Google Shape;831;p63"/>
            <p:cNvSpPr/>
            <p:nvPr/>
          </p:nvSpPr>
          <p:spPr>
            <a:xfrm>
              <a:off x="2189669" y="2316830"/>
              <a:ext cx="164030" cy="1571297"/>
            </a:xfrm>
            <a:custGeom>
              <a:rect b="b" l="l" r="r" t="t"/>
              <a:pathLst>
                <a:path extrusionOk="0" h="1571297" w="211327">
                  <a:moveTo>
                    <a:pt x="211327" y="0"/>
                  </a:moveTo>
                  <a:cubicBezTo>
                    <a:pt x="113230" y="229038"/>
                    <a:pt x="15134" y="458076"/>
                    <a:pt x="1120" y="719959"/>
                  </a:cubicBezTo>
                  <a:cubicBezTo>
                    <a:pt x="-12894" y="981842"/>
                    <a:pt x="108851" y="1434663"/>
                    <a:pt x="127244" y="1571297"/>
                  </a:cubicBezTo>
                </a:path>
              </a:pathLst>
            </a:custGeom>
            <a:noFill/>
            <a:ln cap="flat" cmpd="sng" w="762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832" name="Google Shape;832;p63"/>
            <p:cNvSpPr/>
            <p:nvPr/>
          </p:nvSpPr>
          <p:spPr>
            <a:xfrm>
              <a:off x="2431504" y="2502316"/>
              <a:ext cx="164030" cy="1571297"/>
            </a:xfrm>
            <a:custGeom>
              <a:rect b="b" l="l" r="r" t="t"/>
              <a:pathLst>
                <a:path extrusionOk="0" h="1571297" w="211327">
                  <a:moveTo>
                    <a:pt x="211327" y="0"/>
                  </a:moveTo>
                  <a:cubicBezTo>
                    <a:pt x="113230" y="229038"/>
                    <a:pt x="15134" y="458076"/>
                    <a:pt x="1120" y="719959"/>
                  </a:cubicBezTo>
                  <a:cubicBezTo>
                    <a:pt x="-12894" y="981842"/>
                    <a:pt x="108851" y="1434663"/>
                    <a:pt x="127244" y="1571297"/>
                  </a:cubicBezTo>
                </a:path>
              </a:pathLst>
            </a:custGeom>
            <a:noFill/>
            <a:ln cap="flat" cmpd="sng" w="762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833" name="Google Shape;833;p63"/>
            <p:cNvSpPr/>
            <p:nvPr/>
          </p:nvSpPr>
          <p:spPr>
            <a:xfrm>
              <a:off x="2673339" y="2533418"/>
              <a:ext cx="164030" cy="1571297"/>
            </a:xfrm>
            <a:custGeom>
              <a:rect b="b" l="l" r="r" t="t"/>
              <a:pathLst>
                <a:path extrusionOk="0" h="1571297" w="211327">
                  <a:moveTo>
                    <a:pt x="211327" y="0"/>
                  </a:moveTo>
                  <a:cubicBezTo>
                    <a:pt x="113230" y="229038"/>
                    <a:pt x="15134" y="458076"/>
                    <a:pt x="1120" y="719959"/>
                  </a:cubicBezTo>
                  <a:cubicBezTo>
                    <a:pt x="-12894" y="981842"/>
                    <a:pt x="108851" y="1434663"/>
                    <a:pt x="127244" y="1571297"/>
                  </a:cubicBezTo>
                </a:path>
              </a:pathLst>
            </a:custGeom>
            <a:noFill/>
            <a:ln cap="flat" cmpd="sng" w="762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834" name="Google Shape;834;p63"/>
            <p:cNvSpPr/>
            <p:nvPr/>
          </p:nvSpPr>
          <p:spPr>
            <a:xfrm rot="9900000">
              <a:off x="1791395" y="2653424"/>
              <a:ext cx="1124607" cy="285135"/>
            </a:xfrm>
            <a:custGeom>
              <a:rect b="b" l="l" r="r" t="t"/>
              <a:pathLst>
                <a:path extrusionOk="0" h="285135" w="1124607">
                  <a:moveTo>
                    <a:pt x="0" y="0"/>
                  </a:moveTo>
                  <a:cubicBezTo>
                    <a:pt x="255752" y="112986"/>
                    <a:pt x="511504" y="225973"/>
                    <a:pt x="698938" y="268014"/>
                  </a:cubicBezTo>
                  <a:cubicBezTo>
                    <a:pt x="886372" y="310055"/>
                    <a:pt x="1035269" y="262759"/>
                    <a:pt x="1124607" y="252249"/>
                  </a:cubicBezTo>
                </a:path>
              </a:pathLst>
            </a:custGeom>
            <a:noFill/>
            <a:ln cap="flat" cmpd="sng" w="762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835" name="Google Shape;835;p63"/>
            <p:cNvSpPr/>
            <p:nvPr/>
          </p:nvSpPr>
          <p:spPr>
            <a:xfrm rot="9900000">
              <a:off x="1783510" y="2938229"/>
              <a:ext cx="1024088" cy="285135"/>
            </a:xfrm>
            <a:custGeom>
              <a:rect b="b" l="l" r="r" t="t"/>
              <a:pathLst>
                <a:path extrusionOk="0" h="285135" w="1124607">
                  <a:moveTo>
                    <a:pt x="0" y="0"/>
                  </a:moveTo>
                  <a:cubicBezTo>
                    <a:pt x="255752" y="112986"/>
                    <a:pt x="511504" y="225973"/>
                    <a:pt x="698938" y="268014"/>
                  </a:cubicBezTo>
                  <a:cubicBezTo>
                    <a:pt x="886372" y="310055"/>
                    <a:pt x="1035269" y="262759"/>
                    <a:pt x="1124607" y="252249"/>
                  </a:cubicBezTo>
                </a:path>
              </a:pathLst>
            </a:custGeom>
            <a:noFill/>
            <a:ln cap="flat" cmpd="sng" w="762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836" name="Google Shape;836;p63"/>
            <p:cNvSpPr/>
            <p:nvPr/>
          </p:nvSpPr>
          <p:spPr>
            <a:xfrm rot="9900000">
              <a:off x="1793107" y="3230289"/>
              <a:ext cx="1024088" cy="285135"/>
            </a:xfrm>
            <a:custGeom>
              <a:rect b="b" l="l" r="r" t="t"/>
              <a:pathLst>
                <a:path extrusionOk="0" h="285135" w="1124607">
                  <a:moveTo>
                    <a:pt x="0" y="0"/>
                  </a:moveTo>
                  <a:cubicBezTo>
                    <a:pt x="255752" y="112986"/>
                    <a:pt x="511504" y="225973"/>
                    <a:pt x="698938" y="268014"/>
                  </a:cubicBezTo>
                  <a:cubicBezTo>
                    <a:pt x="886372" y="310055"/>
                    <a:pt x="1035269" y="262759"/>
                    <a:pt x="1124607" y="252249"/>
                  </a:cubicBezTo>
                </a:path>
              </a:pathLst>
            </a:custGeom>
            <a:noFill/>
            <a:ln cap="flat" cmpd="sng" w="762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837" name="Google Shape;837;p63"/>
            <p:cNvSpPr/>
            <p:nvPr/>
          </p:nvSpPr>
          <p:spPr>
            <a:xfrm rot="9900000">
              <a:off x="1894681" y="3556830"/>
              <a:ext cx="1024088" cy="285135"/>
            </a:xfrm>
            <a:custGeom>
              <a:rect b="b" l="l" r="r" t="t"/>
              <a:pathLst>
                <a:path extrusionOk="0" h="285135" w="1124607">
                  <a:moveTo>
                    <a:pt x="0" y="0"/>
                  </a:moveTo>
                  <a:cubicBezTo>
                    <a:pt x="255752" y="112986"/>
                    <a:pt x="511504" y="225973"/>
                    <a:pt x="698938" y="268014"/>
                  </a:cubicBezTo>
                  <a:cubicBezTo>
                    <a:pt x="886372" y="310055"/>
                    <a:pt x="1035269" y="262759"/>
                    <a:pt x="1124607" y="252249"/>
                  </a:cubicBezTo>
                </a:path>
              </a:pathLst>
            </a:custGeom>
            <a:noFill/>
            <a:ln cap="flat" cmpd="sng" w="762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grpSp>
      <p:sp>
        <p:nvSpPr>
          <p:cNvPr descr="&#10;" id="838" name="Google Shape;838;p63"/>
          <p:cNvSpPr/>
          <p:nvPr/>
        </p:nvSpPr>
        <p:spPr>
          <a:xfrm>
            <a:off x="104700" y="119100"/>
            <a:ext cx="4362600" cy="6162600"/>
          </a:xfrm>
          <a:prstGeom prst="rect">
            <a:avLst/>
          </a:prstGeom>
          <a:noFill/>
          <a:ln cap="flat" cmpd="sng" w="285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42" name="Shape 842"/>
        <p:cNvGrpSpPr/>
        <p:nvPr/>
      </p:nvGrpSpPr>
      <p:grpSpPr>
        <a:xfrm>
          <a:off x="0" y="0"/>
          <a:ext cx="0" cy="0"/>
          <a:chOff x="0" y="0"/>
          <a:chExt cx="0" cy="0"/>
        </a:xfrm>
      </p:grpSpPr>
      <p:sp>
        <p:nvSpPr>
          <p:cNvPr descr="background-color: color" id="843" name="Google Shape;843;p64"/>
          <p:cNvSpPr/>
          <p:nvPr/>
        </p:nvSpPr>
        <p:spPr>
          <a:xfrm>
            <a:off x="104775" y="128800"/>
            <a:ext cx="4362450" cy="515150"/>
          </a:xfrm>
          <a:prstGeom prst="flowChartProcess">
            <a:avLst/>
          </a:prstGeom>
          <a:solidFill>
            <a:srgbClr val="E50C2B"/>
          </a:solidFill>
          <a:ln>
            <a:noFill/>
          </a:ln>
        </p:spPr>
        <p:txBody>
          <a:bodyPr anchorCtr="0" anchor="ctr" bIns="232225" lIns="232225" spcFirstLastPara="1" rIns="232225" wrap="square" tIns="2322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matic SC"/>
              <a:ea typeface="Amatic SC"/>
              <a:cs typeface="Amatic SC"/>
              <a:sym typeface="Amatic SC"/>
            </a:endParaRPr>
          </a:p>
        </p:txBody>
      </p:sp>
      <p:sp>
        <p:nvSpPr>
          <p:cNvPr descr="background-color: color" id="844" name="Google Shape;844;p64"/>
          <p:cNvSpPr/>
          <p:nvPr/>
        </p:nvSpPr>
        <p:spPr>
          <a:xfrm>
            <a:off x="104775" y="5376426"/>
            <a:ext cx="4362450" cy="905275"/>
          </a:xfrm>
          <a:prstGeom prst="flowChartProcess">
            <a:avLst/>
          </a:prstGeom>
          <a:solidFill>
            <a:srgbClr val="E50C2B"/>
          </a:solidFill>
          <a:ln>
            <a:noFill/>
          </a:ln>
        </p:spPr>
        <p:txBody>
          <a:bodyPr anchorCtr="0" anchor="ctr" bIns="232225" lIns="232225" spcFirstLastPara="1" rIns="232225" wrap="square" tIns="2322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5" name="Google Shape;845;p64"/>
          <p:cNvSpPr txBox="1"/>
          <p:nvPr/>
        </p:nvSpPr>
        <p:spPr>
          <a:xfrm>
            <a:off x="-270510" y="5462556"/>
            <a:ext cx="2880300" cy="834300"/>
          </a:xfrm>
          <a:prstGeom prst="rect">
            <a:avLst/>
          </a:prstGeom>
          <a:noFill/>
          <a:ln>
            <a:noFill/>
          </a:ln>
        </p:spPr>
        <p:txBody>
          <a:bodyPr anchorCtr="0" anchor="ctr" bIns="232725" lIns="232725" spcFirstLastPara="1" rIns="232725" wrap="square" tIns="232725">
            <a:noAutofit/>
          </a:bodyPr>
          <a:lstStyle/>
          <a:p>
            <a:pPr indent="0" lvl="0" marL="0" marR="0" rtl="0" algn="r">
              <a:lnSpc>
                <a:spcPct val="100000"/>
              </a:lnSpc>
              <a:spcBef>
                <a:spcPts val="0"/>
              </a:spcBef>
              <a:spcAft>
                <a:spcPts val="0"/>
              </a:spcAft>
              <a:buClr>
                <a:srgbClr val="000000"/>
              </a:buClr>
              <a:buSzPts val="3800"/>
              <a:buFont typeface="Arial"/>
              <a:buNone/>
            </a:pPr>
            <a:r>
              <a:rPr b="1" i="0" lang="en" sz="2700" u="none" cap="none" strike="noStrike">
                <a:solidFill>
                  <a:srgbClr val="FFFFFF"/>
                </a:solidFill>
                <a:latin typeface="Comfortaa"/>
                <a:ea typeface="Comfortaa"/>
                <a:cs typeface="Comfortaa"/>
                <a:sym typeface="Comfortaa"/>
              </a:rPr>
              <a:t>2991</a:t>
            </a:r>
            <a:endParaRPr b="1" i="0" sz="2700" u="none" cap="none" strike="noStrike">
              <a:solidFill>
                <a:srgbClr val="FFFFFF"/>
              </a:solidFill>
              <a:latin typeface="Comfortaa"/>
              <a:ea typeface="Comfortaa"/>
              <a:cs typeface="Comfortaa"/>
              <a:sym typeface="Comfortaa"/>
            </a:endParaRPr>
          </a:p>
        </p:txBody>
      </p:sp>
      <p:sp>
        <p:nvSpPr>
          <p:cNvPr id="846" name="Google Shape;846;p64"/>
          <p:cNvSpPr txBox="1"/>
          <p:nvPr/>
        </p:nvSpPr>
        <p:spPr>
          <a:xfrm>
            <a:off x="206075" y="782200"/>
            <a:ext cx="4089900" cy="4317000"/>
          </a:xfrm>
          <a:prstGeom prst="rect">
            <a:avLst/>
          </a:prstGeom>
          <a:noFill/>
          <a:ln>
            <a:noFill/>
          </a:ln>
        </p:spPr>
        <p:txBody>
          <a:bodyPr anchorCtr="0" anchor="ctr" bIns="91425" lIns="91425" spcFirstLastPara="1" rIns="91425" wrap="square" tIns="91425">
            <a:noAutofit/>
          </a:bodyPr>
          <a:lstStyle/>
          <a:p>
            <a:pPr indent="0" lvl="0" marL="0" marR="0" rtl="0" algn="ctr">
              <a:lnSpc>
                <a:spcPct val="150000"/>
              </a:lnSpc>
              <a:spcBef>
                <a:spcPts val="0"/>
              </a:spcBef>
              <a:spcAft>
                <a:spcPts val="0"/>
              </a:spcAft>
              <a:buClr>
                <a:srgbClr val="000000"/>
              </a:buClr>
              <a:buSzPts val="2100"/>
              <a:buFont typeface="Arial"/>
              <a:buNone/>
            </a:pPr>
            <a:r>
              <a:rPr b="0" i="0" lang="en" sz="1700" u="none" cap="none" strike="noStrike">
                <a:solidFill>
                  <a:schemeClr val="dk1"/>
                </a:solidFill>
                <a:latin typeface="Comfortaa"/>
                <a:ea typeface="Comfortaa"/>
                <a:cs typeface="Comfortaa"/>
                <a:sym typeface="Comfortaa"/>
              </a:rPr>
              <a:t>La viande rouge émet énormément de gaz à effet de serre à cause notamment du méthane rejeté par les vaches lors de leur digestion. A cela s'ajoute l'impact des cultures nécessaires pour nourrir les animaux.</a:t>
            </a:r>
            <a:endParaRPr b="0" i="0" sz="3200" u="none" cap="none" strike="noStrike">
              <a:solidFill>
                <a:srgbClr val="000000"/>
              </a:solidFill>
              <a:latin typeface="Comfortaa"/>
              <a:ea typeface="Comfortaa"/>
              <a:cs typeface="Comfortaa"/>
              <a:sym typeface="Comfortaa"/>
            </a:endParaRPr>
          </a:p>
        </p:txBody>
      </p:sp>
      <p:sp>
        <p:nvSpPr>
          <p:cNvPr id="847" name="Google Shape;847;p64"/>
          <p:cNvSpPr txBox="1"/>
          <p:nvPr/>
        </p:nvSpPr>
        <p:spPr>
          <a:xfrm>
            <a:off x="2266950" y="5462556"/>
            <a:ext cx="2880300" cy="834300"/>
          </a:xfrm>
          <a:prstGeom prst="rect">
            <a:avLst/>
          </a:prstGeom>
          <a:noFill/>
          <a:ln>
            <a:noFill/>
          </a:ln>
        </p:spPr>
        <p:txBody>
          <a:bodyPr anchorCtr="0" anchor="ctr" bIns="232725" lIns="232725" spcFirstLastPara="1" rIns="232725" wrap="square" tIns="232725">
            <a:noAutofit/>
          </a:bodyPr>
          <a:lstStyle/>
          <a:p>
            <a:pPr indent="0" lvl="0" marL="0" marR="0" rtl="0" algn="l">
              <a:lnSpc>
                <a:spcPct val="100000"/>
              </a:lnSpc>
              <a:spcBef>
                <a:spcPts val="0"/>
              </a:spcBef>
              <a:spcAft>
                <a:spcPts val="0"/>
              </a:spcAft>
              <a:buClr>
                <a:srgbClr val="000000"/>
              </a:buClr>
              <a:buSzPts val="2800"/>
              <a:buFont typeface="Arial"/>
              <a:buNone/>
            </a:pPr>
            <a:r>
              <a:rPr b="1" i="0" lang="en" sz="2700" u="none" cap="none" strike="noStrike">
                <a:solidFill>
                  <a:srgbClr val="CCCCCC"/>
                </a:solidFill>
                <a:latin typeface="Comfortaa"/>
                <a:ea typeface="Comfortaa"/>
                <a:cs typeface="Comfortaa"/>
                <a:sym typeface="Comfortaa"/>
              </a:rPr>
              <a:t>kgCO2eq</a:t>
            </a:r>
            <a:endParaRPr b="1" i="0" sz="2700" u="none" cap="none" strike="noStrike">
              <a:solidFill>
                <a:srgbClr val="CCCCCC"/>
              </a:solidFill>
              <a:latin typeface="Comfortaa"/>
              <a:ea typeface="Comfortaa"/>
              <a:cs typeface="Comfortaa"/>
              <a:sym typeface="Comfortaa"/>
            </a:endParaRPr>
          </a:p>
        </p:txBody>
      </p:sp>
      <p:sp>
        <p:nvSpPr>
          <p:cNvPr id="848" name="Google Shape;848;p64"/>
          <p:cNvSpPr txBox="1"/>
          <p:nvPr/>
        </p:nvSpPr>
        <p:spPr>
          <a:xfrm>
            <a:off x="1276400" y="33100"/>
            <a:ext cx="3182400" cy="749100"/>
          </a:xfrm>
          <a:prstGeom prst="rect">
            <a:avLst/>
          </a:prstGeom>
          <a:noFill/>
          <a:ln>
            <a:noFill/>
          </a:ln>
        </p:spPr>
        <p:txBody>
          <a:bodyPr anchorCtr="0" anchor="ctr" bIns="232725" lIns="232725" spcFirstLastPara="1" rIns="232725" wrap="square" tIns="232725">
            <a:noAutofit/>
          </a:bodyPr>
          <a:lstStyle/>
          <a:p>
            <a:pPr indent="0" lvl="0" marL="0" marR="0" rtl="0" algn="r">
              <a:lnSpc>
                <a:spcPct val="100000"/>
              </a:lnSpc>
              <a:spcBef>
                <a:spcPts val="0"/>
              </a:spcBef>
              <a:spcAft>
                <a:spcPts val="0"/>
              </a:spcAft>
              <a:buClr>
                <a:srgbClr val="000000"/>
              </a:buClr>
              <a:buSzPts val="1700"/>
              <a:buFont typeface="Arial"/>
              <a:buNone/>
            </a:pPr>
            <a:r>
              <a:rPr b="0" i="0" lang="en" sz="1700" u="none" cap="none" strike="noStrike">
                <a:solidFill>
                  <a:schemeClr val="lt1"/>
                </a:solidFill>
                <a:latin typeface="Comfortaa"/>
                <a:ea typeface="Comfortaa"/>
                <a:cs typeface="Comfortaa"/>
                <a:sym typeface="Comfortaa"/>
              </a:rPr>
              <a:t>Catégorie Alimentation</a:t>
            </a:r>
            <a:endParaRPr b="0" i="0" sz="1700" u="none" cap="none" strike="noStrike">
              <a:solidFill>
                <a:schemeClr val="lt1"/>
              </a:solidFill>
              <a:latin typeface="Comfortaa"/>
              <a:ea typeface="Comfortaa"/>
              <a:cs typeface="Comfortaa"/>
              <a:sym typeface="Comfortaa"/>
            </a:endParaRPr>
          </a:p>
        </p:txBody>
      </p:sp>
      <p:sp>
        <p:nvSpPr>
          <p:cNvPr descr="&#10;" id="849" name="Google Shape;849;p64"/>
          <p:cNvSpPr/>
          <p:nvPr/>
        </p:nvSpPr>
        <p:spPr>
          <a:xfrm>
            <a:off x="104700" y="119100"/>
            <a:ext cx="4362600" cy="6162600"/>
          </a:xfrm>
          <a:prstGeom prst="rect">
            <a:avLst/>
          </a:prstGeom>
          <a:noFill/>
          <a:ln cap="flat" cmpd="sng" w="285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3" name="Shape 853"/>
        <p:cNvGrpSpPr/>
        <p:nvPr/>
      </p:nvGrpSpPr>
      <p:grpSpPr>
        <a:xfrm>
          <a:off x="0" y="0"/>
          <a:ext cx="0" cy="0"/>
          <a:chOff x="0" y="0"/>
          <a:chExt cx="0" cy="0"/>
        </a:xfrm>
      </p:grpSpPr>
      <p:sp>
        <p:nvSpPr>
          <p:cNvPr descr="background-color: color" id="854" name="Google Shape;854;p67"/>
          <p:cNvSpPr/>
          <p:nvPr/>
        </p:nvSpPr>
        <p:spPr>
          <a:xfrm>
            <a:off x="104775" y="128800"/>
            <a:ext cx="4362450" cy="515150"/>
          </a:xfrm>
          <a:prstGeom prst="flowChartProcess">
            <a:avLst/>
          </a:prstGeom>
          <a:solidFill>
            <a:srgbClr val="9139BA"/>
          </a:solidFill>
          <a:ln>
            <a:noFill/>
          </a:ln>
        </p:spPr>
        <p:txBody>
          <a:bodyPr anchorCtr="0" anchor="ctr" bIns="232225" lIns="232225" spcFirstLastPara="1" rIns="232225" wrap="square" tIns="2322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matic SC"/>
              <a:ea typeface="Amatic SC"/>
              <a:cs typeface="Amatic SC"/>
              <a:sym typeface="Amatic SC"/>
            </a:endParaRPr>
          </a:p>
        </p:txBody>
      </p:sp>
      <p:sp>
        <p:nvSpPr>
          <p:cNvPr descr="background-color: color" id="855" name="Google Shape;855;p67"/>
          <p:cNvSpPr/>
          <p:nvPr/>
        </p:nvSpPr>
        <p:spPr>
          <a:xfrm>
            <a:off x="104775" y="5372200"/>
            <a:ext cx="4362450" cy="902860"/>
          </a:xfrm>
          <a:prstGeom prst="flowChartProcess">
            <a:avLst/>
          </a:prstGeom>
          <a:solidFill>
            <a:srgbClr val="9139BA"/>
          </a:solidFill>
          <a:ln>
            <a:noFill/>
          </a:ln>
        </p:spPr>
        <p:txBody>
          <a:bodyPr anchorCtr="0" anchor="ctr" bIns="232225" lIns="232225" spcFirstLastPara="1" rIns="232225" wrap="square" tIns="2322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6" name="Google Shape;856;p67"/>
          <p:cNvSpPr txBox="1"/>
          <p:nvPr/>
        </p:nvSpPr>
        <p:spPr>
          <a:xfrm>
            <a:off x="845840" y="5449450"/>
            <a:ext cx="2880300" cy="748500"/>
          </a:xfrm>
          <a:prstGeom prst="rect">
            <a:avLst/>
          </a:prstGeom>
          <a:noFill/>
          <a:ln>
            <a:noFill/>
          </a:ln>
        </p:spPr>
        <p:txBody>
          <a:bodyPr anchorCtr="0" anchor="ctr" bIns="232725" lIns="232725" spcFirstLastPara="1" rIns="232725" wrap="square" tIns="232725">
            <a:noAutofit/>
          </a:bodyPr>
          <a:lstStyle/>
          <a:p>
            <a:pPr indent="0" lvl="0" marL="0" marR="0" rtl="0" algn="ctr">
              <a:lnSpc>
                <a:spcPct val="100000"/>
              </a:lnSpc>
              <a:spcBef>
                <a:spcPts val="0"/>
              </a:spcBef>
              <a:spcAft>
                <a:spcPts val="0"/>
              </a:spcAft>
              <a:buClr>
                <a:srgbClr val="000000"/>
              </a:buClr>
              <a:buSzPts val="3800"/>
              <a:buFont typeface="Arial"/>
              <a:buNone/>
            </a:pPr>
            <a:r>
              <a:t/>
            </a:r>
            <a:endParaRPr b="1" i="0" sz="3800" u="none" cap="none" strike="noStrike">
              <a:solidFill>
                <a:srgbClr val="FFFFFF"/>
              </a:solidFill>
              <a:latin typeface="Arial"/>
              <a:ea typeface="Arial"/>
              <a:cs typeface="Arial"/>
              <a:sym typeface="Arial"/>
            </a:endParaRPr>
          </a:p>
        </p:txBody>
      </p:sp>
      <p:sp>
        <p:nvSpPr>
          <p:cNvPr id="857" name="Google Shape;857;p67"/>
          <p:cNvSpPr txBox="1"/>
          <p:nvPr/>
        </p:nvSpPr>
        <p:spPr>
          <a:xfrm>
            <a:off x="973800" y="33100"/>
            <a:ext cx="3484800" cy="749100"/>
          </a:xfrm>
          <a:prstGeom prst="rect">
            <a:avLst/>
          </a:prstGeom>
          <a:noFill/>
          <a:ln>
            <a:noFill/>
          </a:ln>
        </p:spPr>
        <p:txBody>
          <a:bodyPr anchorCtr="0" anchor="ctr" bIns="232725" lIns="232725" spcFirstLastPara="1" rIns="232725" wrap="square" tIns="232725">
            <a:noAutofit/>
          </a:bodyPr>
          <a:lstStyle/>
          <a:p>
            <a:pPr indent="0" lvl="0" marL="0" marR="0" rtl="0" algn="r">
              <a:lnSpc>
                <a:spcPct val="100000"/>
              </a:lnSpc>
              <a:spcBef>
                <a:spcPts val="0"/>
              </a:spcBef>
              <a:spcAft>
                <a:spcPts val="0"/>
              </a:spcAft>
              <a:buClr>
                <a:srgbClr val="000000"/>
              </a:buClr>
              <a:buSzPts val="1700"/>
              <a:buFont typeface="Arial"/>
              <a:buNone/>
            </a:pPr>
            <a:r>
              <a:rPr b="0" i="0" lang="en" sz="1700" u="none" cap="none" strike="noStrike">
                <a:solidFill>
                  <a:schemeClr val="lt1"/>
                </a:solidFill>
                <a:latin typeface="Comfortaa"/>
                <a:ea typeface="Comfortaa"/>
                <a:cs typeface="Comfortaa"/>
                <a:sym typeface="Comfortaa"/>
              </a:rPr>
              <a:t>Catégorie Consommation</a:t>
            </a:r>
            <a:endParaRPr b="0" i="0" sz="1700" u="none" cap="none" strike="noStrike">
              <a:solidFill>
                <a:schemeClr val="lt1"/>
              </a:solidFill>
              <a:latin typeface="Comfortaa"/>
              <a:ea typeface="Comfortaa"/>
              <a:cs typeface="Comfortaa"/>
              <a:sym typeface="Comfortaa"/>
            </a:endParaRPr>
          </a:p>
        </p:txBody>
      </p:sp>
      <p:sp>
        <p:nvSpPr>
          <p:cNvPr id="858" name="Google Shape;858;p67"/>
          <p:cNvSpPr txBox="1"/>
          <p:nvPr/>
        </p:nvSpPr>
        <p:spPr>
          <a:xfrm>
            <a:off x="96200" y="5381104"/>
            <a:ext cx="4362600" cy="951000"/>
          </a:xfrm>
          <a:prstGeom prst="rect">
            <a:avLst/>
          </a:prstGeom>
          <a:noFill/>
          <a:ln>
            <a:noFill/>
          </a:ln>
        </p:spPr>
        <p:txBody>
          <a:bodyPr anchorCtr="0" anchor="ctr" bIns="232725" lIns="232725" spcFirstLastPara="1" rIns="232725" wrap="square" tIns="232725">
            <a:noAutofit/>
          </a:bodyPr>
          <a:lstStyle/>
          <a:p>
            <a:pPr indent="0" lvl="0" marL="0" marR="0" rtl="0" algn="ctr">
              <a:lnSpc>
                <a:spcPct val="100000"/>
              </a:lnSpc>
              <a:spcBef>
                <a:spcPts val="0"/>
              </a:spcBef>
              <a:spcAft>
                <a:spcPts val="0"/>
              </a:spcAft>
              <a:buClr>
                <a:srgbClr val="000000"/>
              </a:buClr>
              <a:buSzPts val="2900"/>
              <a:buFont typeface="Arial"/>
              <a:buNone/>
            </a:pPr>
            <a:r>
              <a:rPr b="0" i="0" lang="en" sz="2400" u="none" cap="none" strike="noStrike">
                <a:solidFill>
                  <a:srgbClr val="FFFFFF"/>
                </a:solidFill>
                <a:latin typeface="Comfortaa"/>
                <a:ea typeface="Comfortaa"/>
                <a:cs typeface="Comfortaa"/>
                <a:sym typeface="Comfortaa"/>
              </a:rPr>
              <a:t>Une garde robe </a:t>
            </a:r>
            <a:endParaRPr b="0" i="0" sz="2400" u="none" cap="none" strike="noStrike">
              <a:solidFill>
                <a:srgbClr val="FFFFFF"/>
              </a:solidFill>
              <a:latin typeface="Comfortaa"/>
              <a:ea typeface="Comfortaa"/>
              <a:cs typeface="Comfortaa"/>
              <a:sym typeface="Comfortaa"/>
            </a:endParaRPr>
          </a:p>
          <a:p>
            <a:pPr indent="0" lvl="0" marL="0" marR="0" rtl="0" algn="ctr">
              <a:lnSpc>
                <a:spcPct val="100000"/>
              </a:lnSpc>
              <a:spcBef>
                <a:spcPts val="0"/>
              </a:spcBef>
              <a:spcAft>
                <a:spcPts val="0"/>
              </a:spcAft>
              <a:buClr>
                <a:srgbClr val="000000"/>
              </a:buClr>
              <a:buSzPts val="2900"/>
              <a:buFont typeface="Arial"/>
              <a:buNone/>
            </a:pPr>
            <a:r>
              <a:rPr b="0" i="0" lang="en" sz="2400" u="none" cap="none" strike="noStrike">
                <a:solidFill>
                  <a:srgbClr val="FFFFFF"/>
                </a:solidFill>
                <a:latin typeface="Comfortaa"/>
                <a:ea typeface="Comfortaa"/>
                <a:cs typeface="Comfortaa"/>
                <a:sym typeface="Comfortaa"/>
              </a:rPr>
              <a:t>(30 habits)</a:t>
            </a:r>
            <a:endParaRPr b="0" i="0" sz="2400" u="none" cap="none" strike="noStrike">
              <a:solidFill>
                <a:srgbClr val="FFFFFF"/>
              </a:solidFill>
              <a:latin typeface="Comfortaa"/>
              <a:ea typeface="Comfortaa"/>
              <a:cs typeface="Comfortaa"/>
              <a:sym typeface="Comfortaa"/>
            </a:endParaRPr>
          </a:p>
        </p:txBody>
      </p:sp>
      <p:grpSp>
        <p:nvGrpSpPr>
          <p:cNvPr id="859" name="Google Shape;859;p67"/>
          <p:cNvGrpSpPr/>
          <p:nvPr/>
        </p:nvGrpSpPr>
        <p:grpSpPr>
          <a:xfrm rot="1800000">
            <a:off x="827362" y="895976"/>
            <a:ext cx="2076365" cy="2076365"/>
            <a:chOff x="2201924" y="1799627"/>
            <a:chExt cx="1312257" cy="1312257"/>
          </a:xfrm>
        </p:grpSpPr>
        <p:pic>
          <p:nvPicPr>
            <p:cNvPr descr="Label contour" id="860" name="Google Shape;860;p67"/>
            <p:cNvPicPr preferRelativeResize="0"/>
            <p:nvPr/>
          </p:nvPicPr>
          <p:blipFill rotWithShape="1">
            <a:blip r:embed="rId3">
              <a:alphaModFix/>
            </a:blip>
            <a:srcRect b="0" l="0" r="0" t="0"/>
            <a:stretch/>
          </p:blipFill>
          <p:spPr>
            <a:xfrm rot="2700000">
              <a:off x="2394100" y="1991803"/>
              <a:ext cx="927906" cy="927906"/>
            </a:xfrm>
            <a:prstGeom prst="rect">
              <a:avLst/>
            </a:prstGeom>
            <a:noFill/>
            <a:ln>
              <a:noFill/>
            </a:ln>
          </p:spPr>
        </p:pic>
        <p:grpSp>
          <p:nvGrpSpPr>
            <p:cNvPr id="861" name="Google Shape;861;p67"/>
            <p:cNvGrpSpPr/>
            <p:nvPr/>
          </p:nvGrpSpPr>
          <p:grpSpPr>
            <a:xfrm rot="5400000">
              <a:off x="2381650" y="2102328"/>
              <a:ext cx="555545" cy="555307"/>
              <a:chOff x="2670844" y="2275844"/>
              <a:chExt cx="555545" cy="555307"/>
            </a:xfrm>
          </p:grpSpPr>
          <p:sp>
            <p:nvSpPr>
              <p:cNvPr descr="Label avec un remplissage uni" id="862" name="Google Shape;862;p67"/>
              <p:cNvSpPr/>
              <p:nvPr/>
            </p:nvSpPr>
            <p:spPr>
              <a:xfrm>
                <a:off x="2670844" y="2275844"/>
                <a:ext cx="555545" cy="555307"/>
              </a:xfrm>
              <a:custGeom>
                <a:rect b="b" l="l" r="r" t="t"/>
                <a:pathLst>
                  <a:path extrusionOk="0" h="555307" w="555545">
                    <a:moveTo>
                      <a:pt x="289560" y="470535"/>
                    </a:moveTo>
                    <a:lnTo>
                      <a:pt x="262890" y="443865"/>
                    </a:lnTo>
                    <a:lnTo>
                      <a:pt x="443865" y="262890"/>
                    </a:lnTo>
                    <a:lnTo>
                      <a:pt x="470535" y="289560"/>
                    </a:lnTo>
                    <a:lnTo>
                      <a:pt x="289560" y="470535"/>
                    </a:lnTo>
                    <a:close/>
                    <a:moveTo>
                      <a:pt x="196215" y="377190"/>
                    </a:moveTo>
                    <a:lnTo>
                      <a:pt x="377190" y="196215"/>
                    </a:lnTo>
                    <a:lnTo>
                      <a:pt x="403860" y="222885"/>
                    </a:lnTo>
                    <a:lnTo>
                      <a:pt x="222885" y="403860"/>
                    </a:lnTo>
                    <a:lnTo>
                      <a:pt x="196215" y="377190"/>
                    </a:lnTo>
                    <a:close/>
                    <a:moveTo>
                      <a:pt x="129540" y="310515"/>
                    </a:moveTo>
                    <a:lnTo>
                      <a:pt x="310515" y="129540"/>
                    </a:lnTo>
                    <a:lnTo>
                      <a:pt x="337185" y="156210"/>
                    </a:lnTo>
                    <a:lnTo>
                      <a:pt x="156210" y="337185"/>
                    </a:lnTo>
                    <a:lnTo>
                      <a:pt x="129540" y="310515"/>
                    </a:lnTo>
                    <a:close/>
                    <a:moveTo>
                      <a:pt x="76200" y="114300"/>
                    </a:moveTo>
                    <a:cubicBezTo>
                      <a:pt x="55245" y="114300"/>
                      <a:pt x="38100" y="97155"/>
                      <a:pt x="38100" y="76200"/>
                    </a:cubicBezTo>
                    <a:cubicBezTo>
                      <a:pt x="38100" y="55245"/>
                      <a:pt x="55245" y="38100"/>
                      <a:pt x="76200" y="38100"/>
                    </a:cubicBezTo>
                    <a:cubicBezTo>
                      <a:pt x="97155" y="38100"/>
                      <a:pt x="114300" y="55245"/>
                      <a:pt x="114300" y="76200"/>
                    </a:cubicBezTo>
                    <a:cubicBezTo>
                      <a:pt x="114300" y="97155"/>
                      <a:pt x="97155" y="114300"/>
                      <a:pt x="76200" y="114300"/>
                    </a:cubicBezTo>
                    <a:close/>
                    <a:moveTo>
                      <a:pt x="544830" y="278130"/>
                    </a:moveTo>
                    <a:lnTo>
                      <a:pt x="278130" y="11430"/>
                    </a:lnTo>
                    <a:cubicBezTo>
                      <a:pt x="270510" y="3810"/>
                      <a:pt x="260985" y="0"/>
                      <a:pt x="251460" y="0"/>
                    </a:cubicBezTo>
                    <a:lnTo>
                      <a:pt x="76200" y="0"/>
                    </a:lnTo>
                    <a:cubicBezTo>
                      <a:pt x="34290" y="0"/>
                      <a:pt x="0" y="34290"/>
                      <a:pt x="0" y="76200"/>
                    </a:cubicBezTo>
                    <a:lnTo>
                      <a:pt x="0" y="250508"/>
                    </a:lnTo>
                    <a:cubicBezTo>
                      <a:pt x="0" y="260985"/>
                      <a:pt x="3810" y="270510"/>
                      <a:pt x="11430" y="277178"/>
                    </a:cubicBezTo>
                    <a:lnTo>
                      <a:pt x="278130" y="543878"/>
                    </a:lnTo>
                    <a:cubicBezTo>
                      <a:pt x="293370" y="559118"/>
                      <a:pt x="317183" y="559118"/>
                      <a:pt x="332423" y="543878"/>
                    </a:cubicBezTo>
                    <a:lnTo>
                      <a:pt x="544830" y="331470"/>
                    </a:lnTo>
                    <a:cubicBezTo>
                      <a:pt x="559118" y="317183"/>
                      <a:pt x="559118" y="292418"/>
                      <a:pt x="544830" y="278130"/>
                    </a:cubicBezTo>
                    <a:close/>
                  </a:path>
                </a:pathLst>
              </a:custGeom>
              <a:solidFill>
                <a:srgbClr val="000000"/>
              </a:solidFill>
              <a:ln cap="flat" cmpd="sng" w="28575">
                <a:solidFill>
                  <a:schemeClr val="dk1"/>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63" name="Google Shape;863;p67"/>
              <p:cNvSpPr/>
              <p:nvPr/>
            </p:nvSpPr>
            <p:spPr>
              <a:xfrm rot="2700000">
                <a:off x="2811771" y="2386064"/>
                <a:ext cx="290742" cy="354449"/>
              </a:xfrm>
              <a:prstGeom prst="rect">
                <a:avLst/>
              </a:prstGeom>
              <a:solidFill>
                <a:schemeClr val="dk1"/>
              </a:solidFill>
              <a:ln cap="flat" cmpd="sng" w="2857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3200"/>
                  <a:buFont typeface="Arial"/>
                  <a:buNone/>
                </a:pPr>
                <a:r>
                  <a:rPr b="1" i="0" lang="en" sz="3200" u="none" cap="none" strike="noStrike">
                    <a:solidFill>
                      <a:schemeClr val="lt1"/>
                    </a:solidFill>
                    <a:latin typeface="Arial Rounded"/>
                    <a:ea typeface="Arial Rounded"/>
                    <a:cs typeface="Arial Rounded"/>
                    <a:sym typeface="Arial Rounded"/>
                  </a:rPr>
                  <a:t>%</a:t>
                </a:r>
                <a:endParaRPr b="0" i="0" sz="1400" u="none" cap="none" strike="noStrike">
                  <a:solidFill>
                    <a:srgbClr val="000000"/>
                  </a:solidFill>
                  <a:latin typeface="Arial"/>
                  <a:ea typeface="Arial"/>
                  <a:cs typeface="Arial"/>
                  <a:sym typeface="Arial"/>
                </a:endParaRPr>
              </a:p>
            </p:txBody>
          </p:sp>
        </p:grpSp>
        <p:sp>
          <p:nvSpPr>
            <p:cNvPr id="864" name="Google Shape;864;p67"/>
            <p:cNvSpPr/>
            <p:nvPr/>
          </p:nvSpPr>
          <p:spPr>
            <a:xfrm>
              <a:off x="2822066" y="2138447"/>
              <a:ext cx="77320" cy="77320"/>
            </a:xfrm>
            <a:prstGeom prst="ellipse">
              <a:avLst/>
            </a:prstGeom>
            <a:solidFill>
              <a:schemeClr val="lt1"/>
            </a:solidFill>
            <a:ln cap="flat" cmpd="sng" w="2857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grpSp>
      <p:grpSp>
        <p:nvGrpSpPr>
          <p:cNvPr id="865" name="Google Shape;865;p67"/>
          <p:cNvGrpSpPr/>
          <p:nvPr/>
        </p:nvGrpSpPr>
        <p:grpSpPr>
          <a:xfrm>
            <a:off x="449388" y="1947298"/>
            <a:ext cx="3570820" cy="3021153"/>
            <a:chOff x="449387" y="1947298"/>
            <a:chExt cx="3333011" cy="2819951"/>
          </a:xfrm>
        </p:grpSpPr>
        <p:pic>
          <p:nvPicPr>
            <p:cNvPr descr="Pantalon avec un remplissage uni" id="866" name="Google Shape;866;p67"/>
            <p:cNvPicPr preferRelativeResize="0"/>
            <p:nvPr/>
          </p:nvPicPr>
          <p:blipFill rotWithShape="1">
            <a:blip r:embed="rId4">
              <a:alphaModFix/>
            </a:blip>
            <a:srcRect b="0" l="0" r="0" t="0"/>
            <a:stretch/>
          </p:blipFill>
          <p:spPr>
            <a:xfrm>
              <a:off x="1920142" y="1947298"/>
              <a:ext cx="1862256" cy="1862256"/>
            </a:xfrm>
            <a:prstGeom prst="rect">
              <a:avLst/>
            </a:prstGeom>
            <a:noFill/>
            <a:ln>
              <a:noFill/>
            </a:ln>
          </p:spPr>
        </p:pic>
        <p:pic>
          <p:nvPicPr>
            <p:cNvPr descr="Chemise avec un remplissage uni" id="867" name="Google Shape;867;p67"/>
            <p:cNvPicPr preferRelativeResize="0"/>
            <p:nvPr/>
          </p:nvPicPr>
          <p:blipFill rotWithShape="1">
            <a:blip r:embed="rId5">
              <a:alphaModFix/>
            </a:blip>
            <a:srcRect b="0" l="0" r="0" t="0"/>
            <a:stretch/>
          </p:blipFill>
          <p:spPr>
            <a:xfrm>
              <a:off x="449387" y="2088354"/>
              <a:ext cx="2678895" cy="2678895"/>
            </a:xfrm>
            <a:prstGeom prst="rect">
              <a:avLst/>
            </a:prstGeom>
            <a:noFill/>
            <a:ln>
              <a:noFill/>
            </a:ln>
          </p:spPr>
        </p:pic>
        <p:pic>
          <p:nvPicPr>
            <p:cNvPr descr="Chemise contour" id="868" name="Google Shape;868;p67"/>
            <p:cNvPicPr preferRelativeResize="0"/>
            <p:nvPr/>
          </p:nvPicPr>
          <p:blipFill rotWithShape="1">
            <a:blip r:embed="rId6">
              <a:alphaModFix/>
            </a:blip>
            <a:srcRect b="0" l="0" r="0" t="0"/>
            <a:stretch/>
          </p:blipFill>
          <p:spPr>
            <a:xfrm>
              <a:off x="740168" y="2207128"/>
              <a:ext cx="2302804" cy="2291102"/>
            </a:xfrm>
            <a:prstGeom prst="rect">
              <a:avLst/>
            </a:prstGeom>
            <a:noFill/>
            <a:ln>
              <a:noFill/>
            </a:ln>
          </p:spPr>
        </p:pic>
      </p:grpSp>
      <p:sp>
        <p:nvSpPr>
          <p:cNvPr descr="&#10;" id="869" name="Google Shape;869;p67"/>
          <p:cNvSpPr/>
          <p:nvPr/>
        </p:nvSpPr>
        <p:spPr>
          <a:xfrm>
            <a:off x="104700" y="119100"/>
            <a:ext cx="4362600" cy="6162600"/>
          </a:xfrm>
          <a:prstGeom prst="rect">
            <a:avLst/>
          </a:prstGeom>
          <a:noFill/>
          <a:ln cap="flat" cmpd="sng" w="285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3" name="Shape 873"/>
        <p:cNvGrpSpPr/>
        <p:nvPr/>
      </p:nvGrpSpPr>
      <p:grpSpPr>
        <a:xfrm>
          <a:off x="0" y="0"/>
          <a:ext cx="0" cy="0"/>
          <a:chOff x="0" y="0"/>
          <a:chExt cx="0" cy="0"/>
        </a:xfrm>
      </p:grpSpPr>
      <p:sp>
        <p:nvSpPr>
          <p:cNvPr descr="background-color: color" id="874" name="Google Shape;874;p68"/>
          <p:cNvSpPr/>
          <p:nvPr/>
        </p:nvSpPr>
        <p:spPr>
          <a:xfrm>
            <a:off x="104775" y="128800"/>
            <a:ext cx="4362450" cy="515150"/>
          </a:xfrm>
          <a:prstGeom prst="flowChartProcess">
            <a:avLst/>
          </a:prstGeom>
          <a:solidFill>
            <a:srgbClr val="9139BA"/>
          </a:solidFill>
          <a:ln>
            <a:noFill/>
          </a:ln>
        </p:spPr>
        <p:txBody>
          <a:bodyPr anchorCtr="0" anchor="ctr" bIns="232225" lIns="232225" spcFirstLastPara="1" rIns="232225" wrap="square" tIns="2322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matic SC"/>
              <a:ea typeface="Amatic SC"/>
              <a:cs typeface="Amatic SC"/>
              <a:sym typeface="Amatic SC"/>
            </a:endParaRPr>
          </a:p>
        </p:txBody>
      </p:sp>
      <p:sp>
        <p:nvSpPr>
          <p:cNvPr descr="background-color: color" id="875" name="Google Shape;875;p68"/>
          <p:cNvSpPr/>
          <p:nvPr/>
        </p:nvSpPr>
        <p:spPr>
          <a:xfrm>
            <a:off x="104775" y="5376426"/>
            <a:ext cx="4362450" cy="905275"/>
          </a:xfrm>
          <a:prstGeom prst="flowChartProcess">
            <a:avLst/>
          </a:prstGeom>
          <a:solidFill>
            <a:srgbClr val="9139BA"/>
          </a:solidFill>
          <a:ln>
            <a:noFill/>
          </a:ln>
        </p:spPr>
        <p:txBody>
          <a:bodyPr anchorCtr="0" anchor="ctr" bIns="232225" lIns="232225" spcFirstLastPara="1" rIns="232225" wrap="square" tIns="2322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76" name="Google Shape;876;p68"/>
          <p:cNvSpPr txBox="1"/>
          <p:nvPr/>
        </p:nvSpPr>
        <p:spPr>
          <a:xfrm>
            <a:off x="-270510" y="5462556"/>
            <a:ext cx="2880300" cy="834300"/>
          </a:xfrm>
          <a:prstGeom prst="rect">
            <a:avLst/>
          </a:prstGeom>
          <a:noFill/>
          <a:ln>
            <a:noFill/>
          </a:ln>
        </p:spPr>
        <p:txBody>
          <a:bodyPr anchorCtr="0" anchor="ctr" bIns="232725" lIns="232725" spcFirstLastPara="1" rIns="232725" wrap="square" tIns="232725">
            <a:noAutofit/>
          </a:bodyPr>
          <a:lstStyle/>
          <a:p>
            <a:pPr indent="0" lvl="0" marL="0" marR="0" rtl="0" algn="r">
              <a:lnSpc>
                <a:spcPct val="100000"/>
              </a:lnSpc>
              <a:spcBef>
                <a:spcPts val="0"/>
              </a:spcBef>
              <a:spcAft>
                <a:spcPts val="0"/>
              </a:spcAft>
              <a:buClr>
                <a:srgbClr val="000000"/>
              </a:buClr>
              <a:buSzPts val="3800"/>
              <a:buFont typeface="Arial"/>
              <a:buNone/>
            </a:pPr>
            <a:r>
              <a:rPr b="1" i="0" lang="en" sz="2700" u="none" cap="none" strike="noStrike">
                <a:solidFill>
                  <a:srgbClr val="FFFFFF"/>
                </a:solidFill>
                <a:latin typeface="Comfortaa"/>
                <a:ea typeface="Comfortaa"/>
                <a:cs typeface="Comfortaa"/>
                <a:sym typeface="Comfortaa"/>
              </a:rPr>
              <a:t>514</a:t>
            </a:r>
            <a:endParaRPr b="1" i="0" sz="2700" u="none" cap="none" strike="noStrike">
              <a:solidFill>
                <a:srgbClr val="FFFFFF"/>
              </a:solidFill>
              <a:latin typeface="Comfortaa"/>
              <a:ea typeface="Comfortaa"/>
              <a:cs typeface="Comfortaa"/>
              <a:sym typeface="Comfortaa"/>
            </a:endParaRPr>
          </a:p>
        </p:txBody>
      </p:sp>
      <p:sp>
        <p:nvSpPr>
          <p:cNvPr id="877" name="Google Shape;877;p68"/>
          <p:cNvSpPr txBox="1"/>
          <p:nvPr/>
        </p:nvSpPr>
        <p:spPr>
          <a:xfrm>
            <a:off x="206075" y="782200"/>
            <a:ext cx="4089900" cy="4317000"/>
          </a:xfrm>
          <a:prstGeom prst="rect">
            <a:avLst/>
          </a:prstGeom>
          <a:noFill/>
          <a:ln>
            <a:noFill/>
          </a:ln>
        </p:spPr>
        <p:txBody>
          <a:bodyPr anchorCtr="0" anchor="ctr" bIns="91425" lIns="91425" spcFirstLastPara="1" rIns="91425" wrap="square" tIns="91425">
            <a:noAutofit/>
          </a:bodyPr>
          <a:lstStyle/>
          <a:p>
            <a:pPr indent="0" lvl="0" marL="0" marR="0" rtl="0" algn="ctr">
              <a:lnSpc>
                <a:spcPct val="150000"/>
              </a:lnSpc>
              <a:spcBef>
                <a:spcPts val="0"/>
              </a:spcBef>
              <a:spcAft>
                <a:spcPts val="0"/>
              </a:spcAft>
              <a:buClr>
                <a:srgbClr val="000000"/>
              </a:buClr>
              <a:buSzPts val="2100"/>
              <a:buFont typeface="Arial"/>
              <a:buNone/>
            </a:pPr>
            <a:r>
              <a:rPr b="0" i="0" lang="en" sz="1700" u="none" cap="none" strike="noStrike">
                <a:solidFill>
                  <a:schemeClr val="dk1"/>
                </a:solidFill>
                <a:latin typeface="Comfortaa"/>
                <a:ea typeface="Comfortaa"/>
                <a:cs typeface="Comfortaa"/>
                <a:sym typeface="Comfortaa"/>
              </a:rPr>
              <a:t>Le textile est un secteur très émetteur de gaz à effet de serre. Pour un jean, il faut de l’énergie et des pesticides pour cultiver le coton, en faire un tissu avant de le découper et le coudre. Il faut aussi transporter les matières sur de longues distances.</a:t>
            </a:r>
            <a:endParaRPr b="0" i="0" sz="3200" u="none" cap="none" strike="noStrike">
              <a:solidFill>
                <a:srgbClr val="000000"/>
              </a:solidFill>
              <a:latin typeface="Comfortaa"/>
              <a:ea typeface="Comfortaa"/>
              <a:cs typeface="Comfortaa"/>
              <a:sym typeface="Comfortaa"/>
            </a:endParaRPr>
          </a:p>
        </p:txBody>
      </p:sp>
      <p:sp>
        <p:nvSpPr>
          <p:cNvPr id="878" name="Google Shape;878;p68"/>
          <p:cNvSpPr txBox="1"/>
          <p:nvPr/>
        </p:nvSpPr>
        <p:spPr>
          <a:xfrm>
            <a:off x="2266950" y="5462556"/>
            <a:ext cx="2880300" cy="834300"/>
          </a:xfrm>
          <a:prstGeom prst="rect">
            <a:avLst/>
          </a:prstGeom>
          <a:noFill/>
          <a:ln>
            <a:noFill/>
          </a:ln>
        </p:spPr>
        <p:txBody>
          <a:bodyPr anchorCtr="0" anchor="ctr" bIns="232725" lIns="232725" spcFirstLastPara="1" rIns="232725" wrap="square" tIns="232725">
            <a:noAutofit/>
          </a:bodyPr>
          <a:lstStyle/>
          <a:p>
            <a:pPr indent="0" lvl="0" marL="0" marR="0" rtl="0" algn="l">
              <a:lnSpc>
                <a:spcPct val="100000"/>
              </a:lnSpc>
              <a:spcBef>
                <a:spcPts val="0"/>
              </a:spcBef>
              <a:spcAft>
                <a:spcPts val="0"/>
              </a:spcAft>
              <a:buClr>
                <a:srgbClr val="000000"/>
              </a:buClr>
              <a:buSzPts val="2800"/>
              <a:buFont typeface="Arial"/>
              <a:buNone/>
            </a:pPr>
            <a:r>
              <a:rPr b="1" i="0" lang="en" sz="2700" u="none" cap="none" strike="noStrike">
                <a:solidFill>
                  <a:srgbClr val="CCCCCC"/>
                </a:solidFill>
                <a:latin typeface="Comfortaa"/>
                <a:ea typeface="Comfortaa"/>
                <a:cs typeface="Comfortaa"/>
                <a:sym typeface="Comfortaa"/>
              </a:rPr>
              <a:t>kgCO2eq</a:t>
            </a:r>
            <a:endParaRPr b="1" i="0" sz="2700" u="none" cap="none" strike="noStrike">
              <a:solidFill>
                <a:srgbClr val="CCCCCC"/>
              </a:solidFill>
              <a:latin typeface="Comfortaa"/>
              <a:ea typeface="Comfortaa"/>
              <a:cs typeface="Comfortaa"/>
              <a:sym typeface="Comfortaa"/>
            </a:endParaRPr>
          </a:p>
        </p:txBody>
      </p:sp>
      <p:sp>
        <p:nvSpPr>
          <p:cNvPr id="879" name="Google Shape;879;p68"/>
          <p:cNvSpPr txBox="1"/>
          <p:nvPr/>
        </p:nvSpPr>
        <p:spPr>
          <a:xfrm>
            <a:off x="973800" y="33100"/>
            <a:ext cx="3484800" cy="749100"/>
          </a:xfrm>
          <a:prstGeom prst="rect">
            <a:avLst/>
          </a:prstGeom>
          <a:noFill/>
          <a:ln>
            <a:noFill/>
          </a:ln>
        </p:spPr>
        <p:txBody>
          <a:bodyPr anchorCtr="0" anchor="ctr" bIns="232725" lIns="232725" spcFirstLastPara="1" rIns="232725" wrap="square" tIns="232725">
            <a:noAutofit/>
          </a:bodyPr>
          <a:lstStyle/>
          <a:p>
            <a:pPr indent="0" lvl="0" marL="0" marR="0" rtl="0" algn="r">
              <a:lnSpc>
                <a:spcPct val="100000"/>
              </a:lnSpc>
              <a:spcBef>
                <a:spcPts val="0"/>
              </a:spcBef>
              <a:spcAft>
                <a:spcPts val="0"/>
              </a:spcAft>
              <a:buClr>
                <a:srgbClr val="000000"/>
              </a:buClr>
              <a:buSzPts val="1700"/>
              <a:buFont typeface="Arial"/>
              <a:buNone/>
            </a:pPr>
            <a:r>
              <a:rPr b="0" i="0" lang="en" sz="1700" u="none" cap="none" strike="noStrike">
                <a:solidFill>
                  <a:schemeClr val="lt1"/>
                </a:solidFill>
                <a:latin typeface="Comfortaa"/>
                <a:ea typeface="Comfortaa"/>
                <a:cs typeface="Comfortaa"/>
                <a:sym typeface="Comfortaa"/>
              </a:rPr>
              <a:t>Catégorie Consommation</a:t>
            </a:r>
            <a:endParaRPr b="0" i="0" sz="1700" u="none" cap="none" strike="noStrike">
              <a:solidFill>
                <a:schemeClr val="lt1"/>
              </a:solidFill>
              <a:latin typeface="Comfortaa"/>
              <a:ea typeface="Comfortaa"/>
              <a:cs typeface="Comfortaa"/>
              <a:sym typeface="Comfortaa"/>
            </a:endParaRPr>
          </a:p>
        </p:txBody>
      </p:sp>
      <p:sp>
        <p:nvSpPr>
          <p:cNvPr descr="&#10;" id="880" name="Google Shape;880;p68"/>
          <p:cNvSpPr/>
          <p:nvPr/>
        </p:nvSpPr>
        <p:spPr>
          <a:xfrm>
            <a:off x="104700" y="119100"/>
            <a:ext cx="4362600" cy="6162600"/>
          </a:xfrm>
          <a:prstGeom prst="rect">
            <a:avLst/>
          </a:prstGeom>
          <a:noFill/>
          <a:ln cap="flat" cmpd="sng" w="285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4" name="Shape 884"/>
        <p:cNvGrpSpPr/>
        <p:nvPr/>
      </p:nvGrpSpPr>
      <p:grpSpPr>
        <a:xfrm>
          <a:off x="0" y="0"/>
          <a:ext cx="0" cy="0"/>
          <a:chOff x="0" y="0"/>
          <a:chExt cx="0" cy="0"/>
        </a:xfrm>
      </p:grpSpPr>
      <p:sp>
        <p:nvSpPr>
          <p:cNvPr descr="background-color: color" id="885" name="Google Shape;885;p69"/>
          <p:cNvSpPr/>
          <p:nvPr/>
        </p:nvSpPr>
        <p:spPr>
          <a:xfrm>
            <a:off x="104775" y="128800"/>
            <a:ext cx="4362450" cy="515150"/>
          </a:xfrm>
          <a:prstGeom prst="flowChartProcess">
            <a:avLst/>
          </a:prstGeom>
          <a:solidFill>
            <a:srgbClr val="9139BA"/>
          </a:solidFill>
          <a:ln>
            <a:noFill/>
          </a:ln>
        </p:spPr>
        <p:txBody>
          <a:bodyPr anchorCtr="0" anchor="ctr" bIns="232225" lIns="232225" spcFirstLastPara="1" rIns="232225" wrap="square" tIns="2322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matic SC"/>
              <a:ea typeface="Amatic SC"/>
              <a:cs typeface="Amatic SC"/>
              <a:sym typeface="Amatic SC"/>
            </a:endParaRPr>
          </a:p>
        </p:txBody>
      </p:sp>
      <p:sp>
        <p:nvSpPr>
          <p:cNvPr descr="background-color: color" id="886" name="Google Shape;886;p69"/>
          <p:cNvSpPr/>
          <p:nvPr/>
        </p:nvSpPr>
        <p:spPr>
          <a:xfrm>
            <a:off x="104775" y="5372200"/>
            <a:ext cx="4362450" cy="902860"/>
          </a:xfrm>
          <a:prstGeom prst="flowChartProcess">
            <a:avLst/>
          </a:prstGeom>
          <a:solidFill>
            <a:srgbClr val="9139BA"/>
          </a:solidFill>
          <a:ln>
            <a:noFill/>
          </a:ln>
        </p:spPr>
        <p:txBody>
          <a:bodyPr anchorCtr="0" anchor="ctr" bIns="232225" lIns="232225" spcFirstLastPara="1" rIns="232225" wrap="square" tIns="2322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87" name="Google Shape;887;p69"/>
          <p:cNvSpPr txBox="1"/>
          <p:nvPr/>
        </p:nvSpPr>
        <p:spPr>
          <a:xfrm>
            <a:off x="845840" y="5449450"/>
            <a:ext cx="2880300" cy="748500"/>
          </a:xfrm>
          <a:prstGeom prst="rect">
            <a:avLst/>
          </a:prstGeom>
          <a:noFill/>
          <a:ln>
            <a:noFill/>
          </a:ln>
        </p:spPr>
        <p:txBody>
          <a:bodyPr anchorCtr="0" anchor="ctr" bIns="232725" lIns="232725" spcFirstLastPara="1" rIns="232725" wrap="square" tIns="232725">
            <a:noAutofit/>
          </a:bodyPr>
          <a:lstStyle/>
          <a:p>
            <a:pPr indent="0" lvl="0" marL="0" marR="0" rtl="0" algn="ctr">
              <a:lnSpc>
                <a:spcPct val="100000"/>
              </a:lnSpc>
              <a:spcBef>
                <a:spcPts val="0"/>
              </a:spcBef>
              <a:spcAft>
                <a:spcPts val="0"/>
              </a:spcAft>
              <a:buClr>
                <a:srgbClr val="000000"/>
              </a:buClr>
              <a:buSzPts val="3800"/>
              <a:buFont typeface="Arial"/>
              <a:buNone/>
            </a:pPr>
            <a:r>
              <a:t/>
            </a:r>
            <a:endParaRPr b="1" i="0" sz="3800" u="none" cap="none" strike="noStrike">
              <a:solidFill>
                <a:srgbClr val="FFFFFF"/>
              </a:solidFill>
              <a:latin typeface="Arial"/>
              <a:ea typeface="Arial"/>
              <a:cs typeface="Arial"/>
              <a:sym typeface="Arial"/>
            </a:endParaRPr>
          </a:p>
        </p:txBody>
      </p:sp>
      <p:sp>
        <p:nvSpPr>
          <p:cNvPr id="888" name="Google Shape;888;p69"/>
          <p:cNvSpPr txBox="1"/>
          <p:nvPr/>
        </p:nvSpPr>
        <p:spPr>
          <a:xfrm>
            <a:off x="96200" y="5381104"/>
            <a:ext cx="4362600" cy="951000"/>
          </a:xfrm>
          <a:prstGeom prst="rect">
            <a:avLst/>
          </a:prstGeom>
          <a:noFill/>
          <a:ln>
            <a:noFill/>
          </a:ln>
        </p:spPr>
        <p:txBody>
          <a:bodyPr anchorCtr="0" anchor="ctr" bIns="232725" lIns="232725" spcFirstLastPara="1" rIns="232725" wrap="square" tIns="232725">
            <a:noAutofit/>
          </a:bodyPr>
          <a:lstStyle/>
          <a:p>
            <a:pPr indent="0" lvl="0" marL="0" marR="0" rtl="0" algn="ctr">
              <a:lnSpc>
                <a:spcPct val="100000"/>
              </a:lnSpc>
              <a:spcBef>
                <a:spcPts val="0"/>
              </a:spcBef>
              <a:spcAft>
                <a:spcPts val="0"/>
              </a:spcAft>
              <a:buClr>
                <a:srgbClr val="000000"/>
              </a:buClr>
              <a:buSzPts val="2900"/>
              <a:buFont typeface="Arial"/>
              <a:buNone/>
            </a:pPr>
            <a:r>
              <a:rPr b="0" i="0" lang="en" sz="2400" u="none" cap="none" strike="noStrike">
                <a:solidFill>
                  <a:srgbClr val="FFFFFF"/>
                </a:solidFill>
                <a:latin typeface="Comfortaa"/>
                <a:ea typeface="Comfortaa"/>
                <a:cs typeface="Comfortaa"/>
                <a:sym typeface="Comfortaa"/>
              </a:rPr>
              <a:t>Achat d’une trottinette électrique</a:t>
            </a:r>
            <a:endParaRPr b="0" i="0" sz="2400" u="none" cap="none" strike="noStrike">
              <a:solidFill>
                <a:srgbClr val="FFFFFF"/>
              </a:solidFill>
              <a:latin typeface="Comfortaa"/>
              <a:ea typeface="Comfortaa"/>
              <a:cs typeface="Comfortaa"/>
              <a:sym typeface="Comfortaa"/>
            </a:endParaRPr>
          </a:p>
        </p:txBody>
      </p:sp>
      <p:sp>
        <p:nvSpPr>
          <p:cNvPr id="889" name="Google Shape;889;p69"/>
          <p:cNvSpPr txBox="1"/>
          <p:nvPr/>
        </p:nvSpPr>
        <p:spPr>
          <a:xfrm>
            <a:off x="973800" y="33100"/>
            <a:ext cx="3484800" cy="749100"/>
          </a:xfrm>
          <a:prstGeom prst="rect">
            <a:avLst/>
          </a:prstGeom>
          <a:noFill/>
          <a:ln>
            <a:noFill/>
          </a:ln>
        </p:spPr>
        <p:txBody>
          <a:bodyPr anchorCtr="0" anchor="ctr" bIns="232725" lIns="232725" spcFirstLastPara="1" rIns="232725" wrap="square" tIns="232725">
            <a:noAutofit/>
          </a:bodyPr>
          <a:lstStyle/>
          <a:p>
            <a:pPr indent="0" lvl="0" marL="0" marR="0" rtl="0" algn="r">
              <a:lnSpc>
                <a:spcPct val="100000"/>
              </a:lnSpc>
              <a:spcBef>
                <a:spcPts val="0"/>
              </a:spcBef>
              <a:spcAft>
                <a:spcPts val="0"/>
              </a:spcAft>
              <a:buClr>
                <a:srgbClr val="000000"/>
              </a:buClr>
              <a:buSzPts val="1700"/>
              <a:buFont typeface="Arial"/>
              <a:buNone/>
            </a:pPr>
            <a:r>
              <a:rPr b="0" i="0" lang="en" sz="1700" u="none" cap="none" strike="noStrike">
                <a:solidFill>
                  <a:schemeClr val="lt1"/>
                </a:solidFill>
                <a:latin typeface="Comfortaa"/>
                <a:ea typeface="Comfortaa"/>
                <a:cs typeface="Comfortaa"/>
                <a:sym typeface="Comfortaa"/>
              </a:rPr>
              <a:t>Catégorie Consommation</a:t>
            </a:r>
            <a:endParaRPr b="0" i="0" sz="1700" u="none" cap="none" strike="noStrike">
              <a:solidFill>
                <a:schemeClr val="lt1"/>
              </a:solidFill>
              <a:latin typeface="Comfortaa"/>
              <a:ea typeface="Comfortaa"/>
              <a:cs typeface="Comfortaa"/>
              <a:sym typeface="Comfortaa"/>
            </a:endParaRPr>
          </a:p>
        </p:txBody>
      </p:sp>
      <p:grpSp>
        <p:nvGrpSpPr>
          <p:cNvPr id="890" name="Google Shape;890;p69"/>
          <p:cNvGrpSpPr/>
          <p:nvPr/>
        </p:nvGrpSpPr>
        <p:grpSpPr>
          <a:xfrm>
            <a:off x="658947" y="1728583"/>
            <a:ext cx="3237105" cy="2835484"/>
            <a:chOff x="658947" y="1728583"/>
            <a:chExt cx="3237105" cy="2835484"/>
          </a:xfrm>
        </p:grpSpPr>
        <p:grpSp>
          <p:nvGrpSpPr>
            <p:cNvPr id="891" name="Google Shape;891;p69"/>
            <p:cNvGrpSpPr/>
            <p:nvPr/>
          </p:nvGrpSpPr>
          <p:grpSpPr>
            <a:xfrm>
              <a:off x="658947" y="1728583"/>
              <a:ext cx="3237105" cy="2835484"/>
              <a:chOff x="841795" y="2548011"/>
              <a:chExt cx="2522196" cy="2209272"/>
            </a:xfrm>
          </p:grpSpPr>
          <p:sp>
            <p:nvSpPr>
              <p:cNvPr id="892" name="Google Shape;892;p69"/>
              <p:cNvSpPr/>
              <p:nvPr/>
            </p:nvSpPr>
            <p:spPr>
              <a:xfrm>
                <a:off x="890595" y="4244575"/>
                <a:ext cx="467592" cy="467591"/>
              </a:xfrm>
              <a:prstGeom prst="ellipse">
                <a:avLst/>
              </a:prstGeom>
              <a:noFill/>
              <a:ln cap="flat" cmpd="sng" w="762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893" name="Google Shape;893;p69"/>
              <p:cNvSpPr/>
              <p:nvPr/>
            </p:nvSpPr>
            <p:spPr>
              <a:xfrm>
                <a:off x="2851283" y="4244575"/>
                <a:ext cx="467592" cy="467591"/>
              </a:xfrm>
              <a:prstGeom prst="ellipse">
                <a:avLst/>
              </a:prstGeom>
              <a:noFill/>
              <a:ln cap="flat" cmpd="sng" w="762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894" name="Google Shape;894;p69"/>
              <p:cNvSpPr/>
              <p:nvPr/>
            </p:nvSpPr>
            <p:spPr>
              <a:xfrm>
                <a:off x="2806166" y="4199458"/>
                <a:ext cx="557825" cy="557825"/>
              </a:xfrm>
              <a:prstGeom prst="arc">
                <a:avLst>
                  <a:gd fmla="val 10556819" name="adj1"/>
                  <a:gd fmla="val 18867227" name="adj2"/>
                </a:avLst>
              </a:prstGeom>
              <a:no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p:txBody>
          </p:sp>
          <p:cxnSp>
            <p:nvCxnSpPr>
              <p:cNvPr id="895" name="Google Shape;895;p69"/>
              <p:cNvCxnSpPr/>
              <p:nvPr/>
            </p:nvCxnSpPr>
            <p:spPr>
              <a:xfrm rot="10800000">
                <a:off x="2669893" y="2596846"/>
                <a:ext cx="415186" cy="1878175"/>
              </a:xfrm>
              <a:prstGeom prst="straightConnector1">
                <a:avLst/>
              </a:prstGeom>
              <a:noFill/>
              <a:ln cap="flat" cmpd="sng" w="76200">
                <a:solidFill>
                  <a:schemeClr val="dk1"/>
                </a:solidFill>
                <a:prstDash val="solid"/>
                <a:round/>
                <a:headEnd len="sm" w="sm" type="none"/>
                <a:tailEnd len="sm" w="sm" type="none"/>
              </a:ln>
            </p:spPr>
          </p:cxnSp>
          <p:sp>
            <p:nvSpPr>
              <p:cNvPr id="896" name="Google Shape;896;p69"/>
              <p:cNvSpPr/>
              <p:nvPr/>
            </p:nvSpPr>
            <p:spPr>
              <a:xfrm rot="-6122461">
                <a:off x="2472015" y="3624238"/>
                <a:ext cx="667061" cy="279861"/>
              </a:xfrm>
              <a:prstGeom prst="round1Rect">
                <a:avLst>
                  <a:gd fmla="val 50000" name="adj"/>
                </a:avLst>
              </a:prstGeom>
              <a:solidFill>
                <a:schemeClr val="dk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897" name="Google Shape;897;p69"/>
              <p:cNvSpPr/>
              <p:nvPr/>
            </p:nvSpPr>
            <p:spPr>
              <a:xfrm>
                <a:off x="1070704" y="4423064"/>
                <a:ext cx="107372" cy="107372"/>
              </a:xfrm>
              <a:prstGeom prst="ellipse">
                <a:avLst/>
              </a:prstGeom>
              <a:solidFill>
                <a:schemeClr val="dk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898" name="Google Shape;898;p69"/>
              <p:cNvSpPr/>
              <p:nvPr/>
            </p:nvSpPr>
            <p:spPr>
              <a:xfrm>
                <a:off x="3029550" y="4423064"/>
                <a:ext cx="107372" cy="107372"/>
              </a:xfrm>
              <a:prstGeom prst="ellipse">
                <a:avLst/>
              </a:prstGeom>
              <a:solidFill>
                <a:schemeClr val="dk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899" name="Google Shape;899;p69"/>
              <p:cNvSpPr/>
              <p:nvPr/>
            </p:nvSpPr>
            <p:spPr>
              <a:xfrm>
                <a:off x="2432767" y="2548011"/>
                <a:ext cx="155251" cy="155251"/>
              </a:xfrm>
              <a:prstGeom prst="ellipse">
                <a:avLst/>
              </a:prstGeom>
              <a:solidFill>
                <a:schemeClr val="dk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pic>
            <p:nvPicPr>
              <p:cNvPr descr="Éclair avec un remplissage uni" id="900" name="Google Shape;900;p69"/>
              <p:cNvPicPr preferRelativeResize="0"/>
              <p:nvPr/>
            </p:nvPicPr>
            <p:blipFill rotWithShape="1">
              <a:blip r:embed="rId3">
                <a:alphaModFix/>
              </a:blip>
              <a:srcRect b="0" l="0" r="0" t="0"/>
              <a:stretch/>
            </p:blipFill>
            <p:spPr>
              <a:xfrm rot="-960059">
                <a:off x="2643350" y="3532842"/>
                <a:ext cx="329585" cy="329585"/>
              </a:xfrm>
              <a:prstGeom prst="rect">
                <a:avLst/>
              </a:prstGeom>
              <a:noFill/>
              <a:ln>
                <a:noFill/>
              </a:ln>
            </p:spPr>
          </p:pic>
          <p:cxnSp>
            <p:nvCxnSpPr>
              <p:cNvPr id="901" name="Google Shape;901;p69"/>
              <p:cNvCxnSpPr/>
              <p:nvPr/>
            </p:nvCxnSpPr>
            <p:spPr>
              <a:xfrm>
                <a:off x="2473656" y="2596846"/>
                <a:ext cx="196237" cy="53130"/>
              </a:xfrm>
              <a:prstGeom prst="straightConnector1">
                <a:avLst/>
              </a:prstGeom>
              <a:noFill/>
              <a:ln cap="flat" cmpd="sng" w="76200">
                <a:solidFill>
                  <a:schemeClr val="dk1"/>
                </a:solidFill>
                <a:prstDash val="solid"/>
                <a:round/>
                <a:headEnd len="sm" w="sm" type="none"/>
                <a:tailEnd len="sm" w="sm" type="none"/>
              </a:ln>
            </p:spPr>
          </p:cxnSp>
          <p:sp>
            <p:nvSpPr>
              <p:cNvPr id="902" name="Google Shape;902;p69"/>
              <p:cNvSpPr/>
              <p:nvPr/>
            </p:nvSpPr>
            <p:spPr>
              <a:xfrm>
                <a:off x="841795" y="4199458"/>
                <a:ext cx="557825" cy="557825"/>
              </a:xfrm>
              <a:prstGeom prst="arc">
                <a:avLst>
                  <a:gd fmla="val 12792358" name="adj1"/>
                  <a:gd fmla="val 20748959" name="adj2"/>
                </a:avLst>
              </a:prstGeom>
              <a:no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p:txBody>
          </p:sp>
        </p:grpSp>
        <p:sp>
          <p:nvSpPr>
            <p:cNvPr id="903" name="Google Shape;903;p69"/>
            <p:cNvSpPr/>
            <p:nvPr/>
          </p:nvSpPr>
          <p:spPr>
            <a:xfrm>
              <a:off x="1250731" y="3331779"/>
              <a:ext cx="2159876" cy="909145"/>
            </a:xfrm>
            <a:custGeom>
              <a:rect b="b" l="l" r="r" t="t"/>
              <a:pathLst>
                <a:path extrusionOk="0" h="909145" w="2159876">
                  <a:moveTo>
                    <a:pt x="0" y="604345"/>
                  </a:moveTo>
                  <a:lnTo>
                    <a:pt x="1492469" y="604345"/>
                  </a:lnTo>
                  <a:lnTo>
                    <a:pt x="2096814" y="0"/>
                  </a:lnTo>
                  <a:lnTo>
                    <a:pt x="2159876" y="283780"/>
                  </a:lnTo>
                  <a:lnTo>
                    <a:pt x="1534511" y="909145"/>
                  </a:lnTo>
                  <a:lnTo>
                    <a:pt x="99848" y="909145"/>
                  </a:lnTo>
                  <a:lnTo>
                    <a:pt x="0" y="604345"/>
                  </a:lnTo>
                  <a:close/>
                </a:path>
              </a:pathLst>
            </a:custGeom>
            <a:solidFill>
              <a:schemeClr val="dk1"/>
            </a:solidFill>
            <a:ln cap="flat" cmpd="sng" w="762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grpSp>
      <p:sp>
        <p:nvSpPr>
          <p:cNvPr descr="&#10;" id="904" name="Google Shape;904;p69"/>
          <p:cNvSpPr/>
          <p:nvPr/>
        </p:nvSpPr>
        <p:spPr>
          <a:xfrm>
            <a:off x="104700" y="119100"/>
            <a:ext cx="4362600" cy="6162600"/>
          </a:xfrm>
          <a:prstGeom prst="rect">
            <a:avLst/>
          </a:prstGeom>
          <a:noFill/>
          <a:ln cap="flat" cmpd="sng" w="285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 name="Shape 59"/>
        <p:cNvGrpSpPr/>
        <p:nvPr/>
      </p:nvGrpSpPr>
      <p:grpSpPr>
        <a:xfrm>
          <a:off x="0" y="0"/>
          <a:ext cx="0" cy="0"/>
          <a:chOff x="0" y="0"/>
          <a:chExt cx="0" cy="0"/>
        </a:xfrm>
      </p:grpSpPr>
      <p:sp>
        <p:nvSpPr>
          <p:cNvPr descr="background-color: color" id="60" name="Google Shape;60;p5"/>
          <p:cNvSpPr/>
          <p:nvPr/>
        </p:nvSpPr>
        <p:spPr>
          <a:xfrm>
            <a:off x="104775" y="128800"/>
            <a:ext cx="4362450" cy="515150"/>
          </a:xfrm>
          <a:prstGeom prst="flowChartProcess">
            <a:avLst/>
          </a:prstGeom>
          <a:solidFill>
            <a:srgbClr val="F86A0E"/>
          </a:solidFill>
          <a:ln>
            <a:noFill/>
          </a:ln>
        </p:spPr>
        <p:txBody>
          <a:bodyPr anchorCtr="0" anchor="ctr" bIns="232225" lIns="232225" spcFirstLastPara="1" rIns="232225" wrap="square" tIns="2322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matic SC"/>
              <a:ea typeface="Amatic SC"/>
              <a:cs typeface="Amatic SC"/>
              <a:sym typeface="Amatic SC"/>
            </a:endParaRPr>
          </a:p>
        </p:txBody>
      </p:sp>
      <p:sp>
        <p:nvSpPr>
          <p:cNvPr descr="background-color: color" id="61" name="Google Shape;61;p5"/>
          <p:cNvSpPr/>
          <p:nvPr/>
        </p:nvSpPr>
        <p:spPr>
          <a:xfrm>
            <a:off x="104775" y="5372200"/>
            <a:ext cx="4362450" cy="902860"/>
          </a:xfrm>
          <a:prstGeom prst="flowChartProcess">
            <a:avLst/>
          </a:prstGeom>
          <a:solidFill>
            <a:srgbClr val="F86A0E"/>
          </a:solidFill>
          <a:ln>
            <a:noFill/>
          </a:ln>
        </p:spPr>
        <p:txBody>
          <a:bodyPr anchorCtr="0" anchor="ctr" bIns="232225" lIns="232225" spcFirstLastPara="1" rIns="232225" wrap="square" tIns="2322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 name="Google Shape;62;p5"/>
          <p:cNvSpPr txBox="1"/>
          <p:nvPr/>
        </p:nvSpPr>
        <p:spPr>
          <a:xfrm>
            <a:off x="845840" y="5449450"/>
            <a:ext cx="2880300" cy="748500"/>
          </a:xfrm>
          <a:prstGeom prst="rect">
            <a:avLst/>
          </a:prstGeom>
          <a:noFill/>
          <a:ln>
            <a:noFill/>
          </a:ln>
        </p:spPr>
        <p:txBody>
          <a:bodyPr anchorCtr="0" anchor="ctr" bIns="232725" lIns="232725" spcFirstLastPara="1" rIns="232725" wrap="square" tIns="232725">
            <a:noAutofit/>
          </a:bodyPr>
          <a:lstStyle/>
          <a:p>
            <a:pPr indent="0" lvl="0" marL="0" marR="0" rtl="0" algn="ctr">
              <a:lnSpc>
                <a:spcPct val="100000"/>
              </a:lnSpc>
              <a:spcBef>
                <a:spcPts val="0"/>
              </a:spcBef>
              <a:spcAft>
                <a:spcPts val="0"/>
              </a:spcAft>
              <a:buClr>
                <a:srgbClr val="000000"/>
              </a:buClr>
              <a:buSzPts val="3800"/>
              <a:buFont typeface="Arial"/>
              <a:buNone/>
            </a:pPr>
            <a:r>
              <a:t/>
            </a:r>
            <a:endParaRPr b="1" i="0" sz="3800" u="none" cap="none" strike="noStrike">
              <a:solidFill>
                <a:srgbClr val="FFFFFF"/>
              </a:solidFill>
              <a:latin typeface="Arial"/>
              <a:ea typeface="Arial"/>
              <a:cs typeface="Arial"/>
              <a:sym typeface="Arial"/>
            </a:endParaRPr>
          </a:p>
        </p:txBody>
      </p:sp>
      <p:sp>
        <p:nvSpPr>
          <p:cNvPr id="63" name="Google Shape;63;p5"/>
          <p:cNvSpPr txBox="1"/>
          <p:nvPr/>
        </p:nvSpPr>
        <p:spPr>
          <a:xfrm>
            <a:off x="1276400" y="33100"/>
            <a:ext cx="3182400" cy="749100"/>
          </a:xfrm>
          <a:prstGeom prst="rect">
            <a:avLst/>
          </a:prstGeom>
          <a:noFill/>
          <a:ln>
            <a:noFill/>
          </a:ln>
        </p:spPr>
        <p:txBody>
          <a:bodyPr anchorCtr="0" anchor="ctr" bIns="232725" lIns="232725" spcFirstLastPara="1" rIns="232725" wrap="square" tIns="232725">
            <a:noAutofit/>
          </a:bodyPr>
          <a:lstStyle/>
          <a:p>
            <a:pPr indent="0" lvl="0" marL="0" marR="0" rtl="0" algn="r">
              <a:lnSpc>
                <a:spcPct val="100000"/>
              </a:lnSpc>
              <a:spcBef>
                <a:spcPts val="0"/>
              </a:spcBef>
              <a:spcAft>
                <a:spcPts val="0"/>
              </a:spcAft>
              <a:buClr>
                <a:srgbClr val="000000"/>
              </a:buClr>
              <a:buSzPts val="1700"/>
              <a:buFont typeface="Arial"/>
              <a:buNone/>
            </a:pPr>
            <a:r>
              <a:rPr b="0" i="0" lang="en" sz="1700" u="none" cap="none" strike="noStrike">
                <a:solidFill>
                  <a:schemeClr val="lt1"/>
                </a:solidFill>
                <a:latin typeface="Comfortaa"/>
                <a:ea typeface="Comfortaa"/>
                <a:cs typeface="Comfortaa"/>
                <a:sym typeface="Comfortaa"/>
              </a:rPr>
              <a:t>Catégorie Transport</a:t>
            </a:r>
            <a:endParaRPr b="0" i="0" sz="1700" u="none" cap="none" strike="noStrike">
              <a:solidFill>
                <a:schemeClr val="lt1"/>
              </a:solidFill>
              <a:latin typeface="Comfortaa"/>
              <a:ea typeface="Comfortaa"/>
              <a:cs typeface="Comfortaa"/>
              <a:sym typeface="Comfortaa"/>
            </a:endParaRPr>
          </a:p>
        </p:txBody>
      </p:sp>
      <p:sp>
        <p:nvSpPr>
          <p:cNvPr id="64" name="Google Shape;64;p5"/>
          <p:cNvSpPr txBox="1"/>
          <p:nvPr/>
        </p:nvSpPr>
        <p:spPr>
          <a:xfrm>
            <a:off x="96200" y="5381104"/>
            <a:ext cx="4362600" cy="951000"/>
          </a:xfrm>
          <a:prstGeom prst="rect">
            <a:avLst/>
          </a:prstGeom>
          <a:noFill/>
          <a:ln>
            <a:noFill/>
          </a:ln>
        </p:spPr>
        <p:txBody>
          <a:bodyPr anchorCtr="0" anchor="ctr" bIns="232725" lIns="137150" spcFirstLastPara="1" rIns="137150" wrap="square" tIns="232725">
            <a:noAutofit/>
          </a:bodyPr>
          <a:lstStyle/>
          <a:p>
            <a:pPr indent="0" lvl="0" marL="0" marR="0" rtl="0" algn="ctr">
              <a:lnSpc>
                <a:spcPct val="100000"/>
              </a:lnSpc>
              <a:spcBef>
                <a:spcPts val="0"/>
              </a:spcBef>
              <a:spcAft>
                <a:spcPts val="0"/>
              </a:spcAft>
              <a:buClr>
                <a:srgbClr val="000000"/>
              </a:buClr>
              <a:buSzPts val="2900"/>
              <a:buFont typeface="Arial"/>
              <a:buNone/>
            </a:pPr>
            <a:r>
              <a:rPr b="0" i="0" lang="en" sz="2400" u="none" cap="none" strike="noStrike">
                <a:solidFill>
                  <a:srgbClr val="FFFFFF"/>
                </a:solidFill>
                <a:latin typeface="Comfortaa"/>
                <a:ea typeface="Comfortaa"/>
                <a:cs typeface="Comfortaa"/>
                <a:sym typeface="Comfortaa"/>
              </a:rPr>
              <a:t>Aller-retour </a:t>
            </a:r>
            <a:endParaRPr b="0" i="0" sz="2400" u="none" cap="none" strike="noStrike">
              <a:solidFill>
                <a:srgbClr val="FFFFFF"/>
              </a:solidFill>
              <a:latin typeface="Comfortaa"/>
              <a:ea typeface="Comfortaa"/>
              <a:cs typeface="Comfortaa"/>
              <a:sym typeface="Comfortaa"/>
            </a:endParaRPr>
          </a:p>
          <a:p>
            <a:pPr indent="0" lvl="0" marL="0" marR="0" rtl="0" algn="ctr">
              <a:lnSpc>
                <a:spcPct val="100000"/>
              </a:lnSpc>
              <a:spcBef>
                <a:spcPts val="0"/>
              </a:spcBef>
              <a:spcAft>
                <a:spcPts val="0"/>
              </a:spcAft>
              <a:buClr>
                <a:srgbClr val="000000"/>
              </a:buClr>
              <a:buSzPts val="2900"/>
              <a:buFont typeface="Arial"/>
              <a:buNone/>
            </a:pPr>
            <a:r>
              <a:rPr b="0" i="0" lang="en" sz="2400" u="none" cap="none" strike="noStrike">
                <a:solidFill>
                  <a:srgbClr val="FFFFFF"/>
                </a:solidFill>
                <a:latin typeface="Comfortaa"/>
                <a:ea typeface="Comfortaa"/>
                <a:cs typeface="Comfortaa"/>
                <a:sym typeface="Comfortaa"/>
              </a:rPr>
              <a:t>Paris - Toulouse en avion</a:t>
            </a:r>
            <a:endParaRPr b="0" i="0" sz="2400" u="none" cap="none" strike="noStrike">
              <a:solidFill>
                <a:srgbClr val="FFFFFF"/>
              </a:solidFill>
              <a:latin typeface="Comfortaa"/>
              <a:ea typeface="Comfortaa"/>
              <a:cs typeface="Comfortaa"/>
              <a:sym typeface="Comfortaa"/>
            </a:endParaRPr>
          </a:p>
        </p:txBody>
      </p:sp>
      <p:pic>
        <p:nvPicPr>
          <p:cNvPr descr="Shape&#10;&#10;Description automatically generated with low confidence" id="65" name="Google Shape;65;p5"/>
          <p:cNvPicPr preferRelativeResize="0"/>
          <p:nvPr/>
        </p:nvPicPr>
        <p:blipFill rotWithShape="1">
          <a:blip r:embed="rId3">
            <a:alphaModFix/>
          </a:blip>
          <a:srcRect b="0" l="0" r="0" t="0"/>
          <a:stretch/>
        </p:blipFill>
        <p:spPr>
          <a:xfrm>
            <a:off x="449021" y="1992012"/>
            <a:ext cx="3673958" cy="2416776"/>
          </a:xfrm>
          <a:prstGeom prst="rect">
            <a:avLst/>
          </a:prstGeom>
          <a:noFill/>
          <a:ln>
            <a:noFill/>
          </a:ln>
        </p:spPr>
      </p:pic>
      <p:sp>
        <p:nvSpPr>
          <p:cNvPr descr="&#10;" id="66" name="Google Shape;66;p5"/>
          <p:cNvSpPr/>
          <p:nvPr/>
        </p:nvSpPr>
        <p:spPr>
          <a:xfrm>
            <a:off x="104700" y="119100"/>
            <a:ext cx="4362600" cy="6162600"/>
          </a:xfrm>
          <a:prstGeom prst="rect">
            <a:avLst/>
          </a:prstGeom>
          <a:noFill/>
          <a:ln cap="flat" cmpd="sng" w="285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08" name="Shape 908"/>
        <p:cNvGrpSpPr/>
        <p:nvPr/>
      </p:nvGrpSpPr>
      <p:grpSpPr>
        <a:xfrm>
          <a:off x="0" y="0"/>
          <a:ext cx="0" cy="0"/>
          <a:chOff x="0" y="0"/>
          <a:chExt cx="0" cy="0"/>
        </a:xfrm>
      </p:grpSpPr>
      <p:sp>
        <p:nvSpPr>
          <p:cNvPr descr="background-color: color" id="909" name="Google Shape;909;p70"/>
          <p:cNvSpPr/>
          <p:nvPr/>
        </p:nvSpPr>
        <p:spPr>
          <a:xfrm>
            <a:off x="104775" y="128800"/>
            <a:ext cx="4362450" cy="515150"/>
          </a:xfrm>
          <a:prstGeom prst="flowChartProcess">
            <a:avLst/>
          </a:prstGeom>
          <a:solidFill>
            <a:srgbClr val="9139BA"/>
          </a:solidFill>
          <a:ln>
            <a:noFill/>
          </a:ln>
        </p:spPr>
        <p:txBody>
          <a:bodyPr anchorCtr="0" anchor="ctr" bIns="232225" lIns="232225" spcFirstLastPara="1" rIns="232225" wrap="square" tIns="2322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matic SC"/>
              <a:ea typeface="Amatic SC"/>
              <a:cs typeface="Amatic SC"/>
              <a:sym typeface="Amatic SC"/>
            </a:endParaRPr>
          </a:p>
        </p:txBody>
      </p:sp>
      <p:sp>
        <p:nvSpPr>
          <p:cNvPr descr="background-color: color" id="910" name="Google Shape;910;p70"/>
          <p:cNvSpPr/>
          <p:nvPr/>
        </p:nvSpPr>
        <p:spPr>
          <a:xfrm>
            <a:off x="104775" y="5376426"/>
            <a:ext cx="4362450" cy="905275"/>
          </a:xfrm>
          <a:prstGeom prst="flowChartProcess">
            <a:avLst/>
          </a:prstGeom>
          <a:solidFill>
            <a:srgbClr val="9139BA"/>
          </a:solidFill>
          <a:ln>
            <a:noFill/>
          </a:ln>
        </p:spPr>
        <p:txBody>
          <a:bodyPr anchorCtr="0" anchor="ctr" bIns="232225" lIns="232225" spcFirstLastPara="1" rIns="232225" wrap="square" tIns="2322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11" name="Google Shape;911;p70"/>
          <p:cNvSpPr txBox="1"/>
          <p:nvPr/>
        </p:nvSpPr>
        <p:spPr>
          <a:xfrm>
            <a:off x="-270510" y="5462556"/>
            <a:ext cx="2880300" cy="834300"/>
          </a:xfrm>
          <a:prstGeom prst="rect">
            <a:avLst/>
          </a:prstGeom>
          <a:noFill/>
          <a:ln>
            <a:noFill/>
          </a:ln>
        </p:spPr>
        <p:txBody>
          <a:bodyPr anchorCtr="0" anchor="ctr" bIns="232725" lIns="232725" spcFirstLastPara="1" rIns="232725" wrap="square" tIns="232725">
            <a:noAutofit/>
          </a:bodyPr>
          <a:lstStyle/>
          <a:p>
            <a:pPr indent="0" lvl="0" marL="0" marR="0" rtl="0" algn="r">
              <a:lnSpc>
                <a:spcPct val="100000"/>
              </a:lnSpc>
              <a:spcBef>
                <a:spcPts val="0"/>
              </a:spcBef>
              <a:spcAft>
                <a:spcPts val="0"/>
              </a:spcAft>
              <a:buClr>
                <a:srgbClr val="000000"/>
              </a:buClr>
              <a:buSzPts val="3800"/>
              <a:buFont typeface="Arial"/>
              <a:buNone/>
            </a:pPr>
            <a:r>
              <a:rPr b="1" i="0" lang="en" sz="2700" u="none" cap="none" strike="noStrike">
                <a:solidFill>
                  <a:srgbClr val="FFFFFF"/>
                </a:solidFill>
                <a:latin typeface="Comfortaa"/>
                <a:ea typeface="Comfortaa"/>
                <a:cs typeface="Comfortaa"/>
                <a:sym typeface="Comfortaa"/>
              </a:rPr>
              <a:t>92</a:t>
            </a:r>
            <a:endParaRPr b="1" i="0" sz="2700" u="none" cap="none" strike="noStrike">
              <a:solidFill>
                <a:srgbClr val="FFFFFF"/>
              </a:solidFill>
              <a:latin typeface="Comfortaa"/>
              <a:ea typeface="Comfortaa"/>
              <a:cs typeface="Comfortaa"/>
              <a:sym typeface="Comfortaa"/>
            </a:endParaRPr>
          </a:p>
        </p:txBody>
      </p:sp>
      <p:sp>
        <p:nvSpPr>
          <p:cNvPr id="912" name="Google Shape;912;p70"/>
          <p:cNvSpPr txBox="1"/>
          <p:nvPr/>
        </p:nvSpPr>
        <p:spPr>
          <a:xfrm>
            <a:off x="206075" y="782200"/>
            <a:ext cx="4089900" cy="4317000"/>
          </a:xfrm>
          <a:prstGeom prst="rect">
            <a:avLst/>
          </a:prstGeom>
          <a:noFill/>
          <a:ln>
            <a:noFill/>
          </a:ln>
        </p:spPr>
        <p:txBody>
          <a:bodyPr anchorCtr="0" anchor="ctr" bIns="91425" lIns="91425" spcFirstLastPara="1" rIns="91425" wrap="square" tIns="91425">
            <a:noAutofit/>
          </a:bodyPr>
          <a:lstStyle/>
          <a:p>
            <a:pPr indent="0" lvl="0" marL="0" marR="0" rtl="0" algn="ctr">
              <a:lnSpc>
                <a:spcPct val="150000"/>
              </a:lnSpc>
              <a:spcBef>
                <a:spcPts val="0"/>
              </a:spcBef>
              <a:spcAft>
                <a:spcPts val="0"/>
              </a:spcAft>
              <a:buClr>
                <a:srgbClr val="000000"/>
              </a:buClr>
              <a:buSzPts val="2100"/>
              <a:buFont typeface="Arial"/>
              <a:buNone/>
            </a:pPr>
            <a:r>
              <a:rPr b="0" i="0" lang="en" sz="1700" u="none" cap="none" strike="noStrike">
                <a:solidFill>
                  <a:schemeClr val="dk1"/>
                </a:solidFill>
                <a:latin typeface="Comfortaa"/>
                <a:ea typeface="Comfortaa"/>
                <a:cs typeface="Comfortaa"/>
                <a:sym typeface="Comfortaa"/>
              </a:rPr>
              <a:t>L’achat d’une trottinette électrique émet beaucoup de gaz à effet de serre à cause des matériaux nécessaires à sa fabrication et sa faible durée de vie.</a:t>
            </a:r>
            <a:endParaRPr b="0" i="0" sz="3200" u="none" cap="none" strike="noStrike">
              <a:solidFill>
                <a:srgbClr val="000000"/>
              </a:solidFill>
              <a:latin typeface="Comfortaa"/>
              <a:ea typeface="Comfortaa"/>
              <a:cs typeface="Comfortaa"/>
              <a:sym typeface="Comfortaa"/>
            </a:endParaRPr>
          </a:p>
        </p:txBody>
      </p:sp>
      <p:sp>
        <p:nvSpPr>
          <p:cNvPr id="913" name="Google Shape;913;p70"/>
          <p:cNvSpPr txBox="1"/>
          <p:nvPr/>
        </p:nvSpPr>
        <p:spPr>
          <a:xfrm>
            <a:off x="2266950" y="5462556"/>
            <a:ext cx="2880300" cy="834300"/>
          </a:xfrm>
          <a:prstGeom prst="rect">
            <a:avLst/>
          </a:prstGeom>
          <a:noFill/>
          <a:ln>
            <a:noFill/>
          </a:ln>
        </p:spPr>
        <p:txBody>
          <a:bodyPr anchorCtr="0" anchor="ctr" bIns="232725" lIns="232725" spcFirstLastPara="1" rIns="232725" wrap="square" tIns="232725">
            <a:noAutofit/>
          </a:bodyPr>
          <a:lstStyle/>
          <a:p>
            <a:pPr indent="0" lvl="0" marL="0" marR="0" rtl="0" algn="l">
              <a:lnSpc>
                <a:spcPct val="100000"/>
              </a:lnSpc>
              <a:spcBef>
                <a:spcPts val="0"/>
              </a:spcBef>
              <a:spcAft>
                <a:spcPts val="0"/>
              </a:spcAft>
              <a:buClr>
                <a:srgbClr val="000000"/>
              </a:buClr>
              <a:buSzPts val="2800"/>
              <a:buFont typeface="Arial"/>
              <a:buNone/>
            </a:pPr>
            <a:r>
              <a:rPr b="1" i="0" lang="en" sz="2700" u="none" cap="none" strike="noStrike">
                <a:solidFill>
                  <a:srgbClr val="CCCCCC"/>
                </a:solidFill>
                <a:latin typeface="Comfortaa"/>
                <a:ea typeface="Comfortaa"/>
                <a:cs typeface="Comfortaa"/>
                <a:sym typeface="Comfortaa"/>
              </a:rPr>
              <a:t>kgCO2eq</a:t>
            </a:r>
            <a:endParaRPr b="1" i="0" sz="2700" u="none" cap="none" strike="noStrike">
              <a:solidFill>
                <a:srgbClr val="CCCCCC"/>
              </a:solidFill>
              <a:latin typeface="Comfortaa"/>
              <a:ea typeface="Comfortaa"/>
              <a:cs typeface="Comfortaa"/>
              <a:sym typeface="Comfortaa"/>
            </a:endParaRPr>
          </a:p>
        </p:txBody>
      </p:sp>
      <p:sp>
        <p:nvSpPr>
          <p:cNvPr id="914" name="Google Shape;914;p70"/>
          <p:cNvSpPr txBox="1"/>
          <p:nvPr/>
        </p:nvSpPr>
        <p:spPr>
          <a:xfrm>
            <a:off x="973800" y="33100"/>
            <a:ext cx="3484800" cy="749100"/>
          </a:xfrm>
          <a:prstGeom prst="rect">
            <a:avLst/>
          </a:prstGeom>
          <a:noFill/>
          <a:ln>
            <a:noFill/>
          </a:ln>
        </p:spPr>
        <p:txBody>
          <a:bodyPr anchorCtr="0" anchor="ctr" bIns="232725" lIns="232725" spcFirstLastPara="1" rIns="232725" wrap="square" tIns="232725">
            <a:noAutofit/>
          </a:bodyPr>
          <a:lstStyle/>
          <a:p>
            <a:pPr indent="0" lvl="0" marL="0" marR="0" rtl="0" algn="r">
              <a:lnSpc>
                <a:spcPct val="100000"/>
              </a:lnSpc>
              <a:spcBef>
                <a:spcPts val="0"/>
              </a:spcBef>
              <a:spcAft>
                <a:spcPts val="0"/>
              </a:spcAft>
              <a:buClr>
                <a:srgbClr val="000000"/>
              </a:buClr>
              <a:buSzPts val="1700"/>
              <a:buFont typeface="Arial"/>
              <a:buNone/>
            </a:pPr>
            <a:r>
              <a:rPr b="0" i="0" lang="en" sz="1700" u="none" cap="none" strike="noStrike">
                <a:solidFill>
                  <a:schemeClr val="lt1"/>
                </a:solidFill>
                <a:latin typeface="Comfortaa"/>
                <a:ea typeface="Comfortaa"/>
                <a:cs typeface="Comfortaa"/>
                <a:sym typeface="Comfortaa"/>
              </a:rPr>
              <a:t>Catégorie Consommation</a:t>
            </a:r>
            <a:endParaRPr b="0" i="0" sz="1700" u="none" cap="none" strike="noStrike">
              <a:solidFill>
                <a:schemeClr val="lt1"/>
              </a:solidFill>
              <a:latin typeface="Comfortaa"/>
              <a:ea typeface="Comfortaa"/>
              <a:cs typeface="Comfortaa"/>
              <a:sym typeface="Comfortaa"/>
            </a:endParaRPr>
          </a:p>
        </p:txBody>
      </p:sp>
      <p:sp>
        <p:nvSpPr>
          <p:cNvPr descr="&#10;" id="915" name="Google Shape;915;p70"/>
          <p:cNvSpPr/>
          <p:nvPr/>
        </p:nvSpPr>
        <p:spPr>
          <a:xfrm>
            <a:off x="104700" y="119100"/>
            <a:ext cx="4362600" cy="6162600"/>
          </a:xfrm>
          <a:prstGeom prst="rect">
            <a:avLst/>
          </a:prstGeom>
          <a:noFill/>
          <a:ln cap="flat" cmpd="sng" w="285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19" name="Shape 919"/>
        <p:cNvGrpSpPr/>
        <p:nvPr/>
      </p:nvGrpSpPr>
      <p:grpSpPr>
        <a:xfrm>
          <a:off x="0" y="0"/>
          <a:ext cx="0" cy="0"/>
          <a:chOff x="0" y="0"/>
          <a:chExt cx="0" cy="0"/>
        </a:xfrm>
      </p:grpSpPr>
      <p:sp>
        <p:nvSpPr>
          <p:cNvPr descr="background-color: color" id="920" name="Google Shape;920;p75"/>
          <p:cNvSpPr/>
          <p:nvPr/>
        </p:nvSpPr>
        <p:spPr>
          <a:xfrm>
            <a:off x="104775" y="128800"/>
            <a:ext cx="4362450" cy="515150"/>
          </a:xfrm>
          <a:prstGeom prst="flowChartProcess">
            <a:avLst/>
          </a:prstGeom>
          <a:solidFill>
            <a:srgbClr val="9139BA"/>
          </a:solidFill>
          <a:ln>
            <a:noFill/>
          </a:ln>
        </p:spPr>
        <p:txBody>
          <a:bodyPr anchorCtr="0" anchor="ctr" bIns="232225" lIns="232225" spcFirstLastPara="1" rIns="232225" wrap="square" tIns="2322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matic SC"/>
              <a:ea typeface="Amatic SC"/>
              <a:cs typeface="Amatic SC"/>
              <a:sym typeface="Amatic SC"/>
            </a:endParaRPr>
          </a:p>
        </p:txBody>
      </p:sp>
      <p:sp>
        <p:nvSpPr>
          <p:cNvPr descr="background-color: color" id="921" name="Google Shape;921;p75"/>
          <p:cNvSpPr/>
          <p:nvPr/>
        </p:nvSpPr>
        <p:spPr>
          <a:xfrm>
            <a:off x="104775" y="5372200"/>
            <a:ext cx="4362450" cy="902860"/>
          </a:xfrm>
          <a:prstGeom prst="flowChartProcess">
            <a:avLst/>
          </a:prstGeom>
          <a:solidFill>
            <a:srgbClr val="9139BA"/>
          </a:solidFill>
          <a:ln>
            <a:noFill/>
          </a:ln>
        </p:spPr>
        <p:txBody>
          <a:bodyPr anchorCtr="0" anchor="ctr" bIns="232225" lIns="232225" spcFirstLastPara="1" rIns="232225" wrap="square" tIns="2322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22" name="Google Shape;922;p75"/>
          <p:cNvSpPr txBox="1"/>
          <p:nvPr/>
        </p:nvSpPr>
        <p:spPr>
          <a:xfrm>
            <a:off x="845840" y="5449450"/>
            <a:ext cx="2880300" cy="748500"/>
          </a:xfrm>
          <a:prstGeom prst="rect">
            <a:avLst/>
          </a:prstGeom>
          <a:noFill/>
          <a:ln>
            <a:noFill/>
          </a:ln>
        </p:spPr>
        <p:txBody>
          <a:bodyPr anchorCtr="0" anchor="ctr" bIns="232725" lIns="232725" spcFirstLastPara="1" rIns="232725" wrap="square" tIns="232725">
            <a:noAutofit/>
          </a:bodyPr>
          <a:lstStyle/>
          <a:p>
            <a:pPr indent="0" lvl="0" marL="0" marR="0" rtl="0" algn="ctr">
              <a:lnSpc>
                <a:spcPct val="100000"/>
              </a:lnSpc>
              <a:spcBef>
                <a:spcPts val="0"/>
              </a:spcBef>
              <a:spcAft>
                <a:spcPts val="0"/>
              </a:spcAft>
              <a:buClr>
                <a:srgbClr val="000000"/>
              </a:buClr>
              <a:buSzPts val="3800"/>
              <a:buFont typeface="Arial"/>
              <a:buNone/>
            </a:pPr>
            <a:r>
              <a:t/>
            </a:r>
            <a:endParaRPr b="1" i="0" sz="3800" u="none" cap="none" strike="noStrike">
              <a:solidFill>
                <a:srgbClr val="FFFFFF"/>
              </a:solidFill>
              <a:latin typeface="Arial"/>
              <a:ea typeface="Arial"/>
              <a:cs typeface="Arial"/>
              <a:sym typeface="Arial"/>
            </a:endParaRPr>
          </a:p>
        </p:txBody>
      </p:sp>
      <p:sp>
        <p:nvSpPr>
          <p:cNvPr id="923" name="Google Shape;923;p75"/>
          <p:cNvSpPr txBox="1"/>
          <p:nvPr/>
        </p:nvSpPr>
        <p:spPr>
          <a:xfrm>
            <a:off x="96200" y="5381104"/>
            <a:ext cx="4362600" cy="951000"/>
          </a:xfrm>
          <a:prstGeom prst="rect">
            <a:avLst/>
          </a:prstGeom>
          <a:noFill/>
          <a:ln>
            <a:noFill/>
          </a:ln>
        </p:spPr>
        <p:txBody>
          <a:bodyPr anchorCtr="0" anchor="ctr" bIns="232725" lIns="232725" spcFirstLastPara="1" rIns="232725" wrap="square" tIns="232725">
            <a:noAutofit/>
          </a:bodyPr>
          <a:lstStyle/>
          <a:p>
            <a:pPr indent="0" lvl="0" marL="0" marR="0" rtl="0" algn="ctr">
              <a:lnSpc>
                <a:spcPct val="100000"/>
              </a:lnSpc>
              <a:spcBef>
                <a:spcPts val="0"/>
              </a:spcBef>
              <a:spcAft>
                <a:spcPts val="0"/>
              </a:spcAft>
              <a:buClr>
                <a:srgbClr val="000000"/>
              </a:buClr>
              <a:buSzPts val="2900"/>
              <a:buFont typeface="Arial"/>
              <a:buNone/>
            </a:pPr>
            <a:r>
              <a:rPr b="0" i="0" lang="en" sz="2400" u="none" cap="none" strike="noStrike">
                <a:solidFill>
                  <a:srgbClr val="FFFFFF"/>
                </a:solidFill>
                <a:latin typeface="Comfortaa"/>
                <a:ea typeface="Comfortaa"/>
                <a:cs typeface="Comfortaa"/>
                <a:sym typeface="Comfortaa"/>
              </a:rPr>
              <a:t>Achat de 500€ de matériel informatique</a:t>
            </a:r>
            <a:endParaRPr b="0" i="0" sz="2400" u="none" cap="none" strike="noStrike">
              <a:solidFill>
                <a:srgbClr val="FFFFFF"/>
              </a:solidFill>
              <a:latin typeface="Comfortaa"/>
              <a:ea typeface="Comfortaa"/>
              <a:cs typeface="Comfortaa"/>
              <a:sym typeface="Comfortaa"/>
            </a:endParaRPr>
          </a:p>
        </p:txBody>
      </p:sp>
      <p:sp>
        <p:nvSpPr>
          <p:cNvPr id="924" name="Google Shape;924;p75"/>
          <p:cNvSpPr txBox="1"/>
          <p:nvPr/>
        </p:nvSpPr>
        <p:spPr>
          <a:xfrm>
            <a:off x="973800" y="33100"/>
            <a:ext cx="3484800" cy="749100"/>
          </a:xfrm>
          <a:prstGeom prst="rect">
            <a:avLst/>
          </a:prstGeom>
          <a:noFill/>
          <a:ln>
            <a:noFill/>
          </a:ln>
        </p:spPr>
        <p:txBody>
          <a:bodyPr anchorCtr="0" anchor="ctr" bIns="232725" lIns="232725" spcFirstLastPara="1" rIns="232725" wrap="square" tIns="232725">
            <a:noAutofit/>
          </a:bodyPr>
          <a:lstStyle/>
          <a:p>
            <a:pPr indent="0" lvl="0" marL="0" marR="0" rtl="0" algn="r">
              <a:lnSpc>
                <a:spcPct val="100000"/>
              </a:lnSpc>
              <a:spcBef>
                <a:spcPts val="0"/>
              </a:spcBef>
              <a:spcAft>
                <a:spcPts val="0"/>
              </a:spcAft>
              <a:buClr>
                <a:srgbClr val="000000"/>
              </a:buClr>
              <a:buSzPts val="1700"/>
              <a:buFont typeface="Arial"/>
              <a:buNone/>
            </a:pPr>
            <a:r>
              <a:rPr b="0" i="0" lang="en" sz="1700" u="none" cap="none" strike="noStrike">
                <a:solidFill>
                  <a:schemeClr val="lt1"/>
                </a:solidFill>
                <a:latin typeface="Comfortaa"/>
                <a:ea typeface="Comfortaa"/>
                <a:cs typeface="Comfortaa"/>
                <a:sym typeface="Comfortaa"/>
              </a:rPr>
              <a:t>Catégorie Consommation</a:t>
            </a:r>
            <a:endParaRPr b="0" i="0" sz="1700" u="none" cap="none" strike="noStrike">
              <a:solidFill>
                <a:schemeClr val="lt1"/>
              </a:solidFill>
              <a:latin typeface="Comfortaa"/>
              <a:ea typeface="Comfortaa"/>
              <a:cs typeface="Comfortaa"/>
              <a:sym typeface="Comfortaa"/>
            </a:endParaRPr>
          </a:p>
        </p:txBody>
      </p:sp>
      <p:pic>
        <p:nvPicPr>
          <p:cNvPr descr="Laptop 4" id="925" name="Google Shape;925;p75"/>
          <p:cNvPicPr preferRelativeResize="0"/>
          <p:nvPr/>
        </p:nvPicPr>
        <p:blipFill rotWithShape="1">
          <a:blip r:embed="rId3">
            <a:alphaModFix/>
          </a:blip>
          <a:srcRect b="0" l="0" r="0" t="0"/>
          <a:stretch/>
        </p:blipFill>
        <p:spPr>
          <a:xfrm>
            <a:off x="736420" y="1471448"/>
            <a:ext cx="3082159" cy="3082159"/>
          </a:xfrm>
          <a:prstGeom prst="rect">
            <a:avLst/>
          </a:prstGeom>
          <a:noFill/>
          <a:ln>
            <a:noFill/>
          </a:ln>
        </p:spPr>
      </p:pic>
      <p:sp>
        <p:nvSpPr>
          <p:cNvPr descr="&#10;" id="926" name="Google Shape;926;p75"/>
          <p:cNvSpPr/>
          <p:nvPr/>
        </p:nvSpPr>
        <p:spPr>
          <a:xfrm>
            <a:off x="104700" y="119100"/>
            <a:ext cx="4362600" cy="6162600"/>
          </a:xfrm>
          <a:prstGeom prst="rect">
            <a:avLst/>
          </a:prstGeom>
          <a:noFill/>
          <a:ln cap="flat" cmpd="sng" w="285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0" name="Shape 930"/>
        <p:cNvGrpSpPr/>
        <p:nvPr/>
      </p:nvGrpSpPr>
      <p:grpSpPr>
        <a:xfrm>
          <a:off x="0" y="0"/>
          <a:ext cx="0" cy="0"/>
          <a:chOff x="0" y="0"/>
          <a:chExt cx="0" cy="0"/>
        </a:xfrm>
      </p:grpSpPr>
      <p:sp>
        <p:nvSpPr>
          <p:cNvPr descr="background-color: color" id="931" name="Google Shape;931;p76"/>
          <p:cNvSpPr/>
          <p:nvPr/>
        </p:nvSpPr>
        <p:spPr>
          <a:xfrm>
            <a:off x="104775" y="128800"/>
            <a:ext cx="4362450" cy="515150"/>
          </a:xfrm>
          <a:prstGeom prst="flowChartProcess">
            <a:avLst/>
          </a:prstGeom>
          <a:solidFill>
            <a:srgbClr val="9139BA"/>
          </a:solidFill>
          <a:ln>
            <a:noFill/>
          </a:ln>
        </p:spPr>
        <p:txBody>
          <a:bodyPr anchorCtr="0" anchor="ctr" bIns="232225" lIns="232225" spcFirstLastPara="1" rIns="232225" wrap="square" tIns="2322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matic SC"/>
              <a:ea typeface="Amatic SC"/>
              <a:cs typeface="Amatic SC"/>
              <a:sym typeface="Amatic SC"/>
            </a:endParaRPr>
          </a:p>
        </p:txBody>
      </p:sp>
      <p:sp>
        <p:nvSpPr>
          <p:cNvPr descr="background-color: color" id="932" name="Google Shape;932;p76"/>
          <p:cNvSpPr/>
          <p:nvPr/>
        </p:nvSpPr>
        <p:spPr>
          <a:xfrm>
            <a:off x="104775" y="5376426"/>
            <a:ext cx="4362450" cy="905275"/>
          </a:xfrm>
          <a:prstGeom prst="flowChartProcess">
            <a:avLst/>
          </a:prstGeom>
          <a:solidFill>
            <a:srgbClr val="9139BA"/>
          </a:solidFill>
          <a:ln>
            <a:noFill/>
          </a:ln>
        </p:spPr>
        <p:txBody>
          <a:bodyPr anchorCtr="0" anchor="ctr" bIns="232225" lIns="232225" spcFirstLastPara="1" rIns="232225" wrap="square" tIns="2322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33" name="Google Shape;933;p76"/>
          <p:cNvSpPr txBox="1"/>
          <p:nvPr/>
        </p:nvSpPr>
        <p:spPr>
          <a:xfrm>
            <a:off x="-270510" y="5462556"/>
            <a:ext cx="2880300" cy="834300"/>
          </a:xfrm>
          <a:prstGeom prst="rect">
            <a:avLst/>
          </a:prstGeom>
          <a:noFill/>
          <a:ln>
            <a:noFill/>
          </a:ln>
        </p:spPr>
        <p:txBody>
          <a:bodyPr anchorCtr="0" anchor="ctr" bIns="232725" lIns="232725" spcFirstLastPara="1" rIns="232725" wrap="square" tIns="232725">
            <a:noAutofit/>
          </a:bodyPr>
          <a:lstStyle/>
          <a:p>
            <a:pPr indent="0" lvl="0" marL="0" marR="0" rtl="0" algn="r">
              <a:lnSpc>
                <a:spcPct val="100000"/>
              </a:lnSpc>
              <a:spcBef>
                <a:spcPts val="0"/>
              </a:spcBef>
              <a:spcAft>
                <a:spcPts val="0"/>
              </a:spcAft>
              <a:buClr>
                <a:srgbClr val="000000"/>
              </a:buClr>
              <a:buSzPts val="3800"/>
              <a:buFont typeface="Arial"/>
              <a:buNone/>
            </a:pPr>
            <a:r>
              <a:rPr b="1" i="0" lang="en" sz="2700" u="none" cap="none" strike="noStrike">
                <a:solidFill>
                  <a:srgbClr val="FFFFFF"/>
                </a:solidFill>
                <a:latin typeface="Comfortaa"/>
                <a:ea typeface="Comfortaa"/>
                <a:cs typeface="Comfortaa"/>
                <a:sym typeface="Comfortaa"/>
              </a:rPr>
              <a:t>460</a:t>
            </a:r>
            <a:endParaRPr b="1" i="0" sz="2700" u="none" cap="none" strike="noStrike">
              <a:solidFill>
                <a:srgbClr val="FFFFFF"/>
              </a:solidFill>
              <a:latin typeface="Comfortaa"/>
              <a:ea typeface="Comfortaa"/>
              <a:cs typeface="Comfortaa"/>
              <a:sym typeface="Comfortaa"/>
            </a:endParaRPr>
          </a:p>
        </p:txBody>
      </p:sp>
      <p:sp>
        <p:nvSpPr>
          <p:cNvPr id="934" name="Google Shape;934;p76"/>
          <p:cNvSpPr txBox="1"/>
          <p:nvPr/>
        </p:nvSpPr>
        <p:spPr>
          <a:xfrm>
            <a:off x="206075" y="782200"/>
            <a:ext cx="4089900" cy="4317000"/>
          </a:xfrm>
          <a:prstGeom prst="rect">
            <a:avLst/>
          </a:prstGeom>
          <a:noFill/>
          <a:ln>
            <a:noFill/>
          </a:ln>
        </p:spPr>
        <p:txBody>
          <a:bodyPr anchorCtr="0" anchor="ctr" bIns="91425" lIns="91425" spcFirstLastPara="1" rIns="91425" wrap="square" tIns="91425">
            <a:noAutofit/>
          </a:bodyPr>
          <a:lstStyle/>
          <a:p>
            <a:pPr indent="0" lvl="0" marL="0" marR="0" rtl="0" algn="ctr">
              <a:lnSpc>
                <a:spcPct val="150000"/>
              </a:lnSpc>
              <a:spcBef>
                <a:spcPts val="0"/>
              </a:spcBef>
              <a:spcAft>
                <a:spcPts val="0"/>
              </a:spcAft>
              <a:buClr>
                <a:srgbClr val="000000"/>
              </a:buClr>
              <a:buSzPts val="2100"/>
              <a:buFont typeface="Arial"/>
              <a:buNone/>
            </a:pPr>
            <a:r>
              <a:rPr b="0" i="0" lang="en" sz="1700" u="none" cap="none" strike="noStrike">
                <a:solidFill>
                  <a:schemeClr val="dk1"/>
                </a:solidFill>
                <a:latin typeface="Comfortaa"/>
                <a:ea typeface="Comfortaa"/>
                <a:cs typeface="Comfortaa"/>
                <a:sym typeface="Comfortaa"/>
              </a:rPr>
              <a:t>Il faut utiliser beaucoup d'énergie pour extraire tous les matériaux nécessaires à la fabrication d'appareils informatiques comme nos smartphones ou nos ordinateurs. De manière générale, plus l’écran est grand, plus il faut de matériaux et d’énergie.</a:t>
            </a:r>
            <a:endParaRPr b="0" i="0" sz="3200" u="none" cap="none" strike="noStrike">
              <a:solidFill>
                <a:srgbClr val="000000"/>
              </a:solidFill>
              <a:latin typeface="Comfortaa"/>
              <a:ea typeface="Comfortaa"/>
              <a:cs typeface="Comfortaa"/>
              <a:sym typeface="Comfortaa"/>
            </a:endParaRPr>
          </a:p>
        </p:txBody>
      </p:sp>
      <p:sp>
        <p:nvSpPr>
          <p:cNvPr id="935" name="Google Shape;935;p76"/>
          <p:cNvSpPr txBox="1"/>
          <p:nvPr/>
        </p:nvSpPr>
        <p:spPr>
          <a:xfrm>
            <a:off x="2266950" y="5462556"/>
            <a:ext cx="2880300" cy="834300"/>
          </a:xfrm>
          <a:prstGeom prst="rect">
            <a:avLst/>
          </a:prstGeom>
          <a:noFill/>
          <a:ln>
            <a:noFill/>
          </a:ln>
        </p:spPr>
        <p:txBody>
          <a:bodyPr anchorCtr="0" anchor="ctr" bIns="232725" lIns="232725" spcFirstLastPara="1" rIns="232725" wrap="square" tIns="232725">
            <a:noAutofit/>
          </a:bodyPr>
          <a:lstStyle/>
          <a:p>
            <a:pPr indent="0" lvl="0" marL="0" marR="0" rtl="0" algn="l">
              <a:lnSpc>
                <a:spcPct val="100000"/>
              </a:lnSpc>
              <a:spcBef>
                <a:spcPts val="0"/>
              </a:spcBef>
              <a:spcAft>
                <a:spcPts val="0"/>
              </a:spcAft>
              <a:buClr>
                <a:srgbClr val="000000"/>
              </a:buClr>
              <a:buSzPts val="2800"/>
              <a:buFont typeface="Arial"/>
              <a:buNone/>
            </a:pPr>
            <a:r>
              <a:rPr b="1" i="0" lang="en" sz="2700" u="none" cap="none" strike="noStrike">
                <a:solidFill>
                  <a:srgbClr val="CCCCCC"/>
                </a:solidFill>
                <a:latin typeface="Comfortaa"/>
                <a:ea typeface="Comfortaa"/>
                <a:cs typeface="Comfortaa"/>
                <a:sym typeface="Comfortaa"/>
              </a:rPr>
              <a:t>kgCO2eq</a:t>
            </a:r>
            <a:endParaRPr b="1" i="0" sz="2700" u="none" cap="none" strike="noStrike">
              <a:solidFill>
                <a:srgbClr val="CCCCCC"/>
              </a:solidFill>
              <a:latin typeface="Comfortaa"/>
              <a:ea typeface="Comfortaa"/>
              <a:cs typeface="Comfortaa"/>
              <a:sym typeface="Comfortaa"/>
            </a:endParaRPr>
          </a:p>
        </p:txBody>
      </p:sp>
      <p:sp>
        <p:nvSpPr>
          <p:cNvPr id="936" name="Google Shape;936;p76"/>
          <p:cNvSpPr txBox="1"/>
          <p:nvPr/>
        </p:nvSpPr>
        <p:spPr>
          <a:xfrm>
            <a:off x="973800" y="33100"/>
            <a:ext cx="3484800" cy="749100"/>
          </a:xfrm>
          <a:prstGeom prst="rect">
            <a:avLst/>
          </a:prstGeom>
          <a:noFill/>
          <a:ln>
            <a:noFill/>
          </a:ln>
        </p:spPr>
        <p:txBody>
          <a:bodyPr anchorCtr="0" anchor="ctr" bIns="232725" lIns="232725" spcFirstLastPara="1" rIns="232725" wrap="square" tIns="232725">
            <a:noAutofit/>
          </a:bodyPr>
          <a:lstStyle/>
          <a:p>
            <a:pPr indent="0" lvl="0" marL="0" marR="0" rtl="0" algn="r">
              <a:lnSpc>
                <a:spcPct val="100000"/>
              </a:lnSpc>
              <a:spcBef>
                <a:spcPts val="0"/>
              </a:spcBef>
              <a:spcAft>
                <a:spcPts val="0"/>
              </a:spcAft>
              <a:buClr>
                <a:srgbClr val="000000"/>
              </a:buClr>
              <a:buSzPts val="1700"/>
              <a:buFont typeface="Arial"/>
              <a:buNone/>
            </a:pPr>
            <a:r>
              <a:rPr b="0" i="0" lang="en" sz="1700" u="none" cap="none" strike="noStrike">
                <a:solidFill>
                  <a:schemeClr val="lt1"/>
                </a:solidFill>
                <a:latin typeface="Comfortaa"/>
                <a:ea typeface="Comfortaa"/>
                <a:cs typeface="Comfortaa"/>
                <a:sym typeface="Comfortaa"/>
              </a:rPr>
              <a:t>Catégorie Consommation</a:t>
            </a:r>
            <a:endParaRPr b="0" i="0" sz="1700" u="none" cap="none" strike="noStrike">
              <a:solidFill>
                <a:schemeClr val="lt1"/>
              </a:solidFill>
              <a:latin typeface="Comfortaa"/>
              <a:ea typeface="Comfortaa"/>
              <a:cs typeface="Comfortaa"/>
              <a:sym typeface="Comfortaa"/>
            </a:endParaRPr>
          </a:p>
        </p:txBody>
      </p:sp>
      <p:sp>
        <p:nvSpPr>
          <p:cNvPr descr="&#10;" id="937" name="Google Shape;937;p76"/>
          <p:cNvSpPr/>
          <p:nvPr/>
        </p:nvSpPr>
        <p:spPr>
          <a:xfrm>
            <a:off x="104700" y="119100"/>
            <a:ext cx="4362600" cy="6162600"/>
          </a:xfrm>
          <a:prstGeom prst="rect">
            <a:avLst/>
          </a:prstGeom>
          <a:noFill/>
          <a:ln cap="flat" cmpd="sng" w="285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1" name="Shape 941"/>
        <p:cNvGrpSpPr/>
        <p:nvPr/>
      </p:nvGrpSpPr>
      <p:grpSpPr>
        <a:xfrm>
          <a:off x="0" y="0"/>
          <a:ext cx="0" cy="0"/>
          <a:chOff x="0" y="0"/>
          <a:chExt cx="0" cy="0"/>
        </a:xfrm>
      </p:grpSpPr>
      <p:sp>
        <p:nvSpPr>
          <p:cNvPr descr="background-color: color" id="942" name="Google Shape;942;p79"/>
          <p:cNvSpPr/>
          <p:nvPr/>
        </p:nvSpPr>
        <p:spPr>
          <a:xfrm>
            <a:off x="104775" y="128800"/>
            <a:ext cx="4362450" cy="515150"/>
          </a:xfrm>
          <a:prstGeom prst="flowChartProcess">
            <a:avLst/>
          </a:prstGeom>
          <a:solidFill>
            <a:srgbClr val="9139BA"/>
          </a:solidFill>
          <a:ln>
            <a:noFill/>
          </a:ln>
        </p:spPr>
        <p:txBody>
          <a:bodyPr anchorCtr="0" anchor="ctr" bIns="232225" lIns="232225" spcFirstLastPara="1" rIns="232225" wrap="square" tIns="2322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matic SC"/>
              <a:ea typeface="Amatic SC"/>
              <a:cs typeface="Amatic SC"/>
              <a:sym typeface="Amatic SC"/>
            </a:endParaRPr>
          </a:p>
        </p:txBody>
      </p:sp>
      <p:sp>
        <p:nvSpPr>
          <p:cNvPr descr="background-color: color" id="943" name="Google Shape;943;p79"/>
          <p:cNvSpPr/>
          <p:nvPr/>
        </p:nvSpPr>
        <p:spPr>
          <a:xfrm>
            <a:off x="104775" y="5372200"/>
            <a:ext cx="4362450" cy="902860"/>
          </a:xfrm>
          <a:prstGeom prst="flowChartProcess">
            <a:avLst/>
          </a:prstGeom>
          <a:solidFill>
            <a:srgbClr val="9139BA"/>
          </a:solidFill>
          <a:ln>
            <a:noFill/>
          </a:ln>
        </p:spPr>
        <p:txBody>
          <a:bodyPr anchorCtr="0" anchor="ctr" bIns="232225" lIns="232225" spcFirstLastPara="1" rIns="232225" wrap="square" tIns="2322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44" name="Google Shape;944;p79"/>
          <p:cNvSpPr txBox="1"/>
          <p:nvPr/>
        </p:nvSpPr>
        <p:spPr>
          <a:xfrm>
            <a:off x="845840" y="5449450"/>
            <a:ext cx="2880300" cy="748500"/>
          </a:xfrm>
          <a:prstGeom prst="rect">
            <a:avLst/>
          </a:prstGeom>
          <a:noFill/>
          <a:ln>
            <a:noFill/>
          </a:ln>
        </p:spPr>
        <p:txBody>
          <a:bodyPr anchorCtr="0" anchor="ctr" bIns="232725" lIns="232725" spcFirstLastPara="1" rIns="232725" wrap="square" tIns="232725">
            <a:noAutofit/>
          </a:bodyPr>
          <a:lstStyle/>
          <a:p>
            <a:pPr indent="0" lvl="0" marL="0" marR="0" rtl="0" algn="ctr">
              <a:lnSpc>
                <a:spcPct val="100000"/>
              </a:lnSpc>
              <a:spcBef>
                <a:spcPts val="0"/>
              </a:spcBef>
              <a:spcAft>
                <a:spcPts val="0"/>
              </a:spcAft>
              <a:buClr>
                <a:srgbClr val="000000"/>
              </a:buClr>
              <a:buSzPts val="3800"/>
              <a:buFont typeface="Arial"/>
              <a:buNone/>
            </a:pPr>
            <a:r>
              <a:t/>
            </a:r>
            <a:endParaRPr b="1" i="0" sz="3800" u="none" cap="none" strike="noStrike">
              <a:solidFill>
                <a:srgbClr val="FFFFFF"/>
              </a:solidFill>
              <a:latin typeface="Arial"/>
              <a:ea typeface="Arial"/>
              <a:cs typeface="Arial"/>
              <a:sym typeface="Arial"/>
            </a:endParaRPr>
          </a:p>
        </p:txBody>
      </p:sp>
      <p:sp>
        <p:nvSpPr>
          <p:cNvPr id="945" name="Google Shape;945;p79"/>
          <p:cNvSpPr txBox="1"/>
          <p:nvPr/>
        </p:nvSpPr>
        <p:spPr>
          <a:xfrm>
            <a:off x="96200" y="5381104"/>
            <a:ext cx="4362600" cy="951000"/>
          </a:xfrm>
          <a:prstGeom prst="rect">
            <a:avLst/>
          </a:prstGeom>
          <a:noFill/>
          <a:ln>
            <a:noFill/>
          </a:ln>
        </p:spPr>
        <p:txBody>
          <a:bodyPr anchorCtr="0" anchor="ctr" bIns="232725" lIns="45700" spcFirstLastPara="1" rIns="45700" wrap="square" tIns="232725">
            <a:noAutofit/>
          </a:bodyPr>
          <a:lstStyle/>
          <a:p>
            <a:pPr indent="0" lvl="0" marL="0" marR="0" rtl="0" algn="ctr">
              <a:lnSpc>
                <a:spcPct val="100000"/>
              </a:lnSpc>
              <a:spcBef>
                <a:spcPts val="0"/>
              </a:spcBef>
              <a:spcAft>
                <a:spcPts val="0"/>
              </a:spcAft>
              <a:buClr>
                <a:srgbClr val="000000"/>
              </a:buClr>
              <a:buSzPts val="2900"/>
              <a:buFont typeface="Arial"/>
              <a:buNone/>
            </a:pPr>
            <a:r>
              <a:rPr b="0" i="0" lang="en" sz="2400" u="none" cap="none" strike="noStrike">
                <a:solidFill>
                  <a:srgbClr val="FFFFFF"/>
                </a:solidFill>
                <a:latin typeface="Comfortaa"/>
                <a:ea typeface="Comfortaa"/>
                <a:cs typeface="Comfortaa"/>
                <a:sym typeface="Comfortaa"/>
              </a:rPr>
              <a:t>Achat de 200€ </a:t>
            </a:r>
            <a:endParaRPr b="0" i="0" sz="2400" u="none" cap="none" strike="noStrike">
              <a:solidFill>
                <a:srgbClr val="FFFFFF"/>
              </a:solidFill>
              <a:latin typeface="Comfortaa"/>
              <a:ea typeface="Comfortaa"/>
              <a:cs typeface="Comfortaa"/>
              <a:sym typeface="Comfortaa"/>
            </a:endParaRPr>
          </a:p>
          <a:p>
            <a:pPr indent="0" lvl="0" marL="0" marR="0" rtl="0" algn="ctr">
              <a:lnSpc>
                <a:spcPct val="100000"/>
              </a:lnSpc>
              <a:spcBef>
                <a:spcPts val="0"/>
              </a:spcBef>
              <a:spcAft>
                <a:spcPts val="0"/>
              </a:spcAft>
              <a:buClr>
                <a:srgbClr val="000000"/>
              </a:buClr>
              <a:buSzPts val="2900"/>
              <a:buFont typeface="Arial"/>
              <a:buNone/>
            </a:pPr>
            <a:r>
              <a:rPr b="0" i="0" lang="en" sz="2400" u="none" cap="none" strike="noStrike">
                <a:solidFill>
                  <a:srgbClr val="FFFFFF"/>
                </a:solidFill>
                <a:latin typeface="Comfortaa"/>
                <a:ea typeface="Comfortaa"/>
                <a:cs typeface="Comfortaa"/>
                <a:sym typeface="Comfortaa"/>
              </a:rPr>
              <a:t>d’appareil électroménager </a:t>
            </a:r>
            <a:endParaRPr b="0" i="0" sz="2400" u="none" cap="none" strike="noStrike">
              <a:solidFill>
                <a:srgbClr val="FFFFFF"/>
              </a:solidFill>
              <a:latin typeface="Comfortaa"/>
              <a:ea typeface="Comfortaa"/>
              <a:cs typeface="Comfortaa"/>
              <a:sym typeface="Comfortaa"/>
            </a:endParaRPr>
          </a:p>
        </p:txBody>
      </p:sp>
      <p:sp>
        <p:nvSpPr>
          <p:cNvPr id="946" name="Google Shape;946;p79"/>
          <p:cNvSpPr txBox="1"/>
          <p:nvPr/>
        </p:nvSpPr>
        <p:spPr>
          <a:xfrm>
            <a:off x="973800" y="33100"/>
            <a:ext cx="3484800" cy="749100"/>
          </a:xfrm>
          <a:prstGeom prst="rect">
            <a:avLst/>
          </a:prstGeom>
          <a:noFill/>
          <a:ln>
            <a:noFill/>
          </a:ln>
        </p:spPr>
        <p:txBody>
          <a:bodyPr anchorCtr="0" anchor="ctr" bIns="232725" lIns="232725" spcFirstLastPara="1" rIns="232725" wrap="square" tIns="232725">
            <a:noAutofit/>
          </a:bodyPr>
          <a:lstStyle/>
          <a:p>
            <a:pPr indent="0" lvl="0" marL="0" marR="0" rtl="0" algn="r">
              <a:lnSpc>
                <a:spcPct val="100000"/>
              </a:lnSpc>
              <a:spcBef>
                <a:spcPts val="0"/>
              </a:spcBef>
              <a:spcAft>
                <a:spcPts val="0"/>
              </a:spcAft>
              <a:buClr>
                <a:srgbClr val="000000"/>
              </a:buClr>
              <a:buSzPts val="1700"/>
              <a:buFont typeface="Arial"/>
              <a:buNone/>
            </a:pPr>
            <a:r>
              <a:rPr b="0" i="0" lang="en" sz="1700" u="none" cap="none" strike="noStrike">
                <a:solidFill>
                  <a:schemeClr val="lt1"/>
                </a:solidFill>
                <a:latin typeface="Comfortaa"/>
                <a:ea typeface="Comfortaa"/>
                <a:cs typeface="Comfortaa"/>
                <a:sym typeface="Comfortaa"/>
              </a:rPr>
              <a:t>Catégorie Consommation</a:t>
            </a:r>
            <a:endParaRPr b="0" i="0" sz="1700" u="none" cap="none" strike="noStrike">
              <a:solidFill>
                <a:schemeClr val="lt1"/>
              </a:solidFill>
              <a:latin typeface="Comfortaa"/>
              <a:ea typeface="Comfortaa"/>
              <a:cs typeface="Comfortaa"/>
              <a:sym typeface="Comfortaa"/>
            </a:endParaRPr>
          </a:p>
        </p:txBody>
      </p:sp>
      <p:pic>
        <p:nvPicPr>
          <p:cNvPr descr="Machine à laver contour" id="947" name="Google Shape;947;p79"/>
          <p:cNvPicPr preferRelativeResize="0"/>
          <p:nvPr/>
        </p:nvPicPr>
        <p:blipFill rotWithShape="1">
          <a:blip r:embed="rId3">
            <a:alphaModFix/>
          </a:blip>
          <a:srcRect b="0" l="0" r="0" t="0"/>
          <a:stretch/>
        </p:blipFill>
        <p:spPr>
          <a:xfrm>
            <a:off x="559185" y="1285712"/>
            <a:ext cx="3453630" cy="3453630"/>
          </a:xfrm>
          <a:prstGeom prst="rect">
            <a:avLst/>
          </a:prstGeom>
          <a:noFill/>
          <a:ln>
            <a:noFill/>
          </a:ln>
        </p:spPr>
      </p:pic>
      <p:sp>
        <p:nvSpPr>
          <p:cNvPr descr="&#10;" id="948" name="Google Shape;948;p79"/>
          <p:cNvSpPr/>
          <p:nvPr/>
        </p:nvSpPr>
        <p:spPr>
          <a:xfrm>
            <a:off x="104700" y="119100"/>
            <a:ext cx="4362600" cy="6162600"/>
          </a:xfrm>
          <a:prstGeom prst="rect">
            <a:avLst/>
          </a:prstGeom>
          <a:noFill/>
          <a:ln cap="flat" cmpd="sng" w="285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2" name="Shape 952"/>
        <p:cNvGrpSpPr/>
        <p:nvPr/>
      </p:nvGrpSpPr>
      <p:grpSpPr>
        <a:xfrm>
          <a:off x="0" y="0"/>
          <a:ext cx="0" cy="0"/>
          <a:chOff x="0" y="0"/>
          <a:chExt cx="0" cy="0"/>
        </a:xfrm>
      </p:grpSpPr>
      <p:sp>
        <p:nvSpPr>
          <p:cNvPr descr="background-color: color" id="953" name="Google Shape;953;p80"/>
          <p:cNvSpPr/>
          <p:nvPr/>
        </p:nvSpPr>
        <p:spPr>
          <a:xfrm>
            <a:off x="104775" y="128800"/>
            <a:ext cx="4362450" cy="515150"/>
          </a:xfrm>
          <a:prstGeom prst="flowChartProcess">
            <a:avLst/>
          </a:prstGeom>
          <a:solidFill>
            <a:srgbClr val="9139BA"/>
          </a:solidFill>
          <a:ln>
            <a:noFill/>
          </a:ln>
        </p:spPr>
        <p:txBody>
          <a:bodyPr anchorCtr="0" anchor="ctr" bIns="232225" lIns="232225" spcFirstLastPara="1" rIns="232225" wrap="square" tIns="2322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matic SC"/>
              <a:ea typeface="Amatic SC"/>
              <a:cs typeface="Amatic SC"/>
              <a:sym typeface="Amatic SC"/>
            </a:endParaRPr>
          </a:p>
        </p:txBody>
      </p:sp>
      <p:sp>
        <p:nvSpPr>
          <p:cNvPr descr="background-color: color" id="954" name="Google Shape;954;p80"/>
          <p:cNvSpPr/>
          <p:nvPr/>
        </p:nvSpPr>
        <p:spPr>
          <a:xfrm>
            <a:off x="104775" y="5376426"/>
            <a:ext cx="4362450" cy="905275"/>
          </a:xfrm>
          <a:prstGeom prst="flowChartProcess">
            <a:avLst/>
          </a:prstGeom>
          <a:solidFill>
            <a:srgbClr val="9139BA"/>
          </a:solidFill>
          <a:ln>
            <a:noFill/>
          </a:ln>
        </p:spPr>
        <p:txBody>
          <a:bodyPr anchorCtr="0" anchor="ctr" bIns="232225" lIns="232225" spcFirstLastPara="1" rIns="232225" wrap="square" tIns="2322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55" name="Google Shape;955;p80"/>
          <p:cNvSpPr txBox="1"/>
          <p:nvPr/>
        </p:nvSpPr>
        <p:spPr>
          <a:xfrm>
            <a:off x="-270510" y="5462556"/>
            <a:ext cx="2880300" cy="834300"/>
          </a:xfrm>
          <a:prstGeom prst="rect">
            <a:avLst/>
          </a:prstGeom>
          <a:noFill/>
          <a:ln>
            <a:noFill/>
          </a:ln>
        </p:spPr>
        <p:txBody>
          <a:bodyPr anchorCtr="0" anchor="ctr" bIns="232725" lIns="232725" spcFirstLastPara="1" rIns="232725" wrap="square" tIns="232725">
            <a:noAutofit/>
          </a:bodyPr>
          <a:lstStyle/>
          <a:p>
            <a:pPr indent="0" lvl="0" marL="0" marR="0" rtl="0" algn="r">
              <a:lnSpc>
                <a:spcPct val="100000"/>
              </a:lnSpc>
              <a:spcBef>
                <a:spcPts val="0"/>
              </a:spcBef>
              <a:spcAft>
                <a:spcPts val="0"/>
              </a:spcAft>
              <a:buClr>
                <a:srgbClr val="000000"/>
              </a:buClr>
              <a:buSzPts val="3800"/>
              <a:buFont typeface="Arial"/>
              <a:buNone/>
            </a:pPr>
            <a:r>
              <a:rPr b="1" i="0" lang="en" sz="2700" u="none" cap="none" strike="noStrike">
                <a:solidFill>
                  <a:srgbClr val="FFFFFF"/>
                </a:solidFill>
                <a:latin typeface="Comfortaa"/>
                <a:ea typeface="Comfortaa"/>
                <a:cs typeface="Comfortaa"/>
                <a:sym typeface="Comfortaa"/>
              </a:rPr>
              <a:t>200</a:t>
            </a:r>
            <a:endParaRPr b="1" i="0" sz="2700" u="none" cap="none" strike="noStrike">
              <a:solidFill>
                <a:srgbClr val="FFFFFF"/>
              </a:solidFill>
              <a:latin typeface="Comfortaa"/>
              <a:ea typeface="Comfortaa"/>
              <a:cs typeface="Comfortaa"/>
              <a:sym typeface="Comfortaa"/>
            </a:endParaRPr>
          </a:p>
        </p:txBody>
      </p:sp>
      <p:sp>
        <p:nvSpPr>
          <p:cNvPr id="956" name="Google Shape;956;p80"/>
          <p:cNvSpPr txBox="1"/>
          <p:nvPr/>
        </p:nvSpPr>
        <p:spPr>
          <a:xfrm>
            <a:off x="206075" y="782200"/>
            <a:ext cx="4089900" cy="4317000"/>
          </a:xfrm>
          <a:prstGeom prst="rect">
            <a:avLst/>
          </a:prstGeom>
          <a:noFill/>
          <a:ln>
            <a:noFill/>
          </a:ln>
        </p:spPr>
        <p:txBody>
          <a:bodyPr anchorCtr="0" anchor="ctr" bIns="91425" lIns="91425" spcFirstLastPara="1" rIns="91425" wrap="square" tIns="91425">
            <a:noAutofit/>
          </a:bodyPr>
          <a:lstStyle/>
          <a:p>
            <a:pPr indent="0" lvl="0" marL="0" marR="0" rtl="0" algn="ctr">
              <a:lnSpc>
                <a:spcPct val="150000"/>
              </a:lnSpc>
              <a:spcBef>
                <a:spcPts val="0"/>
              </a:spcBef>
              <a:spcAft>
                <a:spcPts val="0"/>
              </a:spcAft>
              <a:buClr>
                <a:srgbClr val="000000"/>
              </a:buClr>
              <a:buSzPts val="2100"/>
              <a:buFont typeface="Arial"/>
              <a:buNone/>
            </a:pPr>
            <a:r>
              <a:rPr b="0" i="0" lang="en" sz="1700" u="none" cap="none" strike="noStrike">
                <a:solidFill>
                  <a:schemeClr val="dk1"/>
                </a:solidFill>
                <a:latin typeface="Comfortaa"/>
                <a:ea typeface="Comfortaa"/>
                <a:cs typeface="Comfortaa"/>
                <a:sym typeface="Comfortaa"/>
              </a:rPr>
              <a:t>Tout comme les appareils électroniques, les appareils électroménagers comme les réfrigérateurs, les machines à café ou à laver le linge ont une empreinte carbone importante. Lorsqu'un appareil ne marche plus, il vaut mieux essayer de le réparer que d'en acheter un autre. </a:t>
            </a:r>
            <a:endParaRPr b="0" i="0" sz="3200" u="none" cap="none" strike="noStrike">
              <a:solidFill>
                <a:srgbClr val="000000"/>
              </a:solidFill>
              <a:latin typeface="Comfortaa"/>
              <a:ea typeface="Comfortaa"/>
              <a:cs typeface="Comfortaa"/>
              <a:sym typeface="Comfortaa"/>
            </a:endParaRPr>
          </a:p>
        </p:txBody>
      </p:sp>
      <p:sp>
        <p:nvSpPr>
          <p:cNvPr id="957" name="Google Shape;957;p80"/>
          <p:cNvSpPr txBox="1"/>
          <p:nvPr/>
        </p:nvSpPr>
        <p:spPr>
          <a:xfrm>
            <a:off x="2266950" y="5462556"/>
            <a:ext cx="2880300" cy="834300"/>
          </a:xfrm>
          <a:prstGeom prst="rect">
            <a:avLst/>
          </a:prstGeom>
          <a:noFill/>
          <a:ln>
            <a:noFill/>
          </a:ln>
        </p:spPr>
        <p:txBody>
          <a:bodyPr anchorCtr="0" anchor="ctr" bIns="232725" lIns="232725" spcFirstLastPara="1" rIns="232725" wrap="square" tIns="232725">
            <a:noAutofit/>
          </a:bodyPr>
          <a:lstStyle/>
          <a:p>
            <a:pPr indent="0" lvl="0" marL="0" marR="0" rtl="0" algn="l">
              <a:lnSpc>
                <a:spcPct val="100000"/>
              </a:lnSpc>
              <a:spcBef>
                <a:spcPts val="0"/>
              </a:spcBef>
              <a:spcAft>
                <a:spcPts val="0"/>
              </a:spcAft>
              <a:buClr>
                <a:srgbClr val="000000"/>
              </a:buClr>
              <a:buSzPts val="2800"/>
              <a:buFont typeface="Arial"/>
              <a:buNone/>
            </a:pPr>
            <a:r>
              <a:rPr b="1" i="0" lang="en" sz="2700" u="none" cap="none" strike="noStrike">
                <a:solidFill>
                  <a:srgbClr val="CCCCCC"/>
                </a:solidFill>
                <a:latin typeface="Comfortaa"/>
                <a:ea typeface="Comfortaa"/>
                <a:cs typeface="Comfortaa"/>
                <a:sym typeface="Comfortaa"/>
              </a:rPr>
              <a:t>kgCO2eq</a:t>
            </a:r>
            <a:endParaRPr b="1" i="0" sz="2700" u="none" cap="none" strike="noStrike">
              <a:solidFill>
                <a:srgbClr val="CCCCCC"/>
              </a:solidFill>
              <a:latin typeface="Comfortaa"/>
              <a:ea typeface="Comfortaa"/>
              <a:cs typeface="Comfortaa"/>
              <a:sym typeface="Comfortaa"/>
            </a:endParaRPr>
          </a:p>
        </p:txBody>
      </p:sp>
      <p:sp>
        <p:nvSpPr>
          <p:cNvPr id="958" name="Google Shape;958;p80"/>
          <p:cNvSpPr txBox="1"/>
          <p:nvPr/>
        </p:nvSpPr>
        <p:spPr>
          <a:xfrm>
            <a:off x="973800" y="33100"/>
            <a:ext cx="3484800" cy="749100"/>
          </a:xfrm>
          <a:prstGeom prst="rect">
            <a:avLst/>
          </a:prstGeom>
          <a:noFill/>
          <a:ln>
            <a:noFill/>
          </a:ln>
        </p:spPr>
        <p:txBody>
          <a:bodyPr anchorCtr="0" anchor="ctr" bIns="232725" lIns="232725" spcFirstLastPara="1" rIns="232725" wrap="square" tIns="232725">
            <a:noAutofit/>
          </a:bodyPr>
          <a:lstStyle/>
          <a:p>
            <a:pPr indent="0" lvl="0" marL="0" marR="0" rtl="0" algn="r">
              <a:lnSpc>
                <a:spcPct val="100000"/>
              </a:lnSpc>
              <a:spcBef>
                <a:spcPts val="0"/>
              </a:spcBef>
              <a:spcAft>
                <a:spcPts val="0"/>
              </a:spcAft>
              <a:buClr>
                <a:srgbClr val="000000"/>
              </a:buClr>
              <a:buSzPts val="1700"/>
              <a:buFont typeface="Arial"/>
              <a:buNone/>
            </a:pPr>
            <a:r>
              <a:rPr b="0" i="0" lang="en" sz="1700" u="none" cap="none" strike="noStrike">
                <a:solidFill>
                  <a:schemeClr val="lt1"/>
                </a:solidFill>
                <a:latin typeface="Comfortaa"/>
                <a:ea typeface="Comfortaa"/>
                <a:cs typeface="Comfortaa"/>
                <a:sym typeface="Comfortaa"/>
              </a:rPr>
              <a:t>Catégorie Consommation</a:t>
            </a:r>
            <a:endParaRPr b="0" i="0" sz="1700" u="none" cap="none" strike="noStrike">
              <a:solidFill>
                <a:schemeClr val="lt1"/>
              </a:solidFill>
              <a:latin typeface="Comfortaa"/>
              <a:ea typeface="Comfortaa"/>
              <a:cs typeface="Comfortaa"/>
              <a:sym typeface="Comfortaa"/>
            </a:endParaRPr>
          </a:p>
        </p:txBody>
      </p:sp>
      <p:sp>
        <p:nvSpPr>
          <p:cNvPr descr="&#10;" id="959" name="Google Shape;959;p80"/>
          <p:cNvSpPr/>
          <p:nvPr/>
        </p:nvSpPr>
        <p:spPr>
          <a:xfrm>
            <a:off x="104700" y="119100"/>
            <a:ext cx="4362600" cy="6162600"/>
          </a:xfrm>
          <a:prstGeom prst="rect">
            <a:avLst/>
          </a:prstGeom>
          <a:noFill/>
          <a:ln cap="flat" cmpd="sng" w="285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63" name="Shape 963"/>
        <p:cNvGrpSpPr/>
        <p:nvPr/>
      </p:nvGrpSpPr>
      <p:grpSpPr>
        <a:xfrm>
          <a:off x="0" y="0"/>
          <a:ext cx="0" cy="0"/>
          <a:chOff x="0" y="0"/>
          <a:chExt cx="0" cy="0"/>
        </a:xfrm>
      </p:grpSpPr>
      <p:sp>
        <p:nvSpPr>
          <p:cNvPr descr="background-color: color" id="964" name="Google Shape;964;p81"/>
          <p:cNvSpPr/>
          <p:nvPr/>
        </p:nvSpPr>
        <p:spPr>
          <a:xfrm>
            <a:off x="104775" y="128800"/>
            <a:ext cx="4362450" cy="515150"/>
          </a:xfrm>
          <a:prstGeom prst="flowChartProcess">
            <a:avLst/>
          </a:prstGeom>
          <a:solidFill>
            <a:srgbClr val="9139BA"/>
          </a:solidFill>
          <a:ln>
            <a:noFill/>
          </a:ln>
        </p:spPr>
        <p:txBody>
          <a:bodyPr anchorCtr="0" anchor="ctr" bIns="232225" lIns="232225" spcFirstLastPara="1" rIns="232225" wrap="square" tIns="2322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matic SC"/>
              <a:ea typeface="Amatic SC"/>
              <a:cs typeface="Amatic SC"/>
              <a:sym typeface="Amatic SC"/>
            </a:endParaRPr>
          </a:p>
        </p:txBody>
      </p:sp>
      <p:sp>
        <p:nvSpPr>
          <p:cNvPr descr="background-color: color" id="965" name="Google Shape;965;p81"/>
          <p:cNvSpPr/>
          <p:nvPr/>
        </p:nvSpPr>
        <p:spPr>
          <a:xfrm>
            <a:off x="104775" y="5372200"/>
            <a:ext cx="4362450" cy="902860"/>
          </a:xfrm>
          <a:prstGeom prst="flowChartProcess">
            <a:avLst/>
          </a:prstGeom>
          <a:solidFill>
            <a:srgbClr val="9139BA"/>
          </a:solidFill>
          <a:ln>
            <a:noFill/>
          </a:ln>
        </p:spPr>
        <p:txBody>
          <a:bodyPr anchorCtr="0" anchor="ctr" bIns="232225" lIns="232225" spcFirstLastPara="1" rIns="232225" wrap="square" tIns="2322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66" name="Google Shape;966;p81"/>
          <p:cNvSpPr txBox="1"/>
          <p:nvPr/>
        </p:nvSpPr>
        <p:spPr>
          <a:xfrm>
            <a:off x="845840" y="5449450"/>
            <a:ext cx="2880300" cy="748500"/>
          </a:xfrm>
          <a:prstGeom prst="rect">
            <a:avLst/>
          </a:prstGeom>
          <a:noFill/>
          <a:ln>
            <a:noFill/>
          </a:ln>
        </p:spPr>
        <p:txBody>
          <a:bodyPr anchorCtr="0" anchor="ctr" bIns="232725" lIns="232725" spcFirstLastPara="1" rIns="232725" wrap="square" tIns="232725">
            <a:noAutofit/>
          </a:bodyPr>
          <a:lstStyle/>
          <a:p>
            <a:pPr indent="0" lvl="0" marL="0" marR="0" rtl="0" algn="ctr">
              <a:lnSpc>
                <a:spcPct val="100000"/>
              </a:lnSpc>
              <a:spcBef>
                <a:spcPts val="0"/>
              </a:spcBef>
              <a:spcAft>
                <a:spcPts val="0"/>
              </a:spcAft>
              <a:buClr>
                <a:srgbClr val="000000"/>
              </a:buClr>
              <a:buSzPts val="3800"/>
              <a:buFont typeface="Arial"/>
              <a:buNone/>
            </a:pPr>
            <a:r>
              <a:t/>
            </a:r>
            <a:endParaRPr b="1" i="0" sz="3800" u="none" cap="none" strike="noStrike">
              <a:solidFill>
                <a:srgbClr val="FFFFFF"/>
              </a:solidFill>
              <a:latin typeface="Arial"/>
              <a:ea typeface="Arial"/>
              <a:cs typeface="Arial"/>
              <a:sym typeface="Arial"/>
            </a:endParaRPr>
          </a:p>
        </p:txBody>
      </p:sp>
      <p:sp>
        <p:nvSpPr>
          <p:cNvPr id="967" name="Google Shape;967;p81"/>
          <p:cNvSpPr txBox="1"/>
          <p:nvPr/>
        </p:nvSpPr>
        <p:spPr>
          <a:xfrm>
            <a:off x="96200" y="5381104"/>
            <a:ext cx="4362600" cy="951000"/>
          </a:xfrm>
          <a:prstGeom prst="rect">
            <a:avLst/>
          </a:prstGeom>
          <a:noFill/>
          <a:ln>
            <a:noFill/>
          </a:ln>
        </p:spPr>
        <p:txBody>
          <a:bodyPr anchorCtr="0" anchor="ctr" bIns="232725" lIns="232725" spcFirstLastPara="1" rIns="232725" wrap="square" tIns="232725">
            <a:noAutofit/>
          </a:bodyPr>
          <a:lstStyle/>
          <a:p>
            <a:pPr indent="0" lvl="0" marL="0" marR="0" rtl="0" algn="ctr">
              <a:lnSpc>
                <a:spcPct val="100000"/>
              </a:lnSpc>
              <a:spcBef>
                <a:spcPts val="0"/>
              </a:spcBef>
              <a:spcAft>
                <a:spcPts val="0"/>
              </a:spcAft>
              <a:buClr>
                <a:srgbClr val="000000"/>
              </a:buClr>
              <a:buSzPts val="2900"/>
              <a:buFont typeface="Arial"/>
              <a:buNone/>
            </a:pPr>
            <a:r>
              <a:rPr b="0" i="0" lang="en" sz="2300" u="none" cap="none" strike="noStrike">
                <a:solidFill>
                  <a:srgbClr val="FFFFFF"/>
                </a:solidFill>
                <a:latin typeface="Comfortaa"/>
                <a:ea typeface="Comfortaa"/>
                <a:cs typeface="Comfortaa"/>
                <a:sym typeface="Comfortaa"/>
              </a:rPr>
              <a:t>2h de vidéo en streaming par jour pendant 1 an</a:t>
            </a:r>
            <a:endParaRPr b="0" i="0" sz="2300" u="none" cap="none" strike="noStrike">
              <a:solidFill>
                <a:srgbClr val="FFFFFF"/>
              </a:solidFill>
              <a:latin typeface="Comfortaa"/>
              <a:ea typeface="Comfortaa"/>
              <a:cs typeface="Comfortaa"/>
              <a:sym typeface="Comfortaa"/>
            </a:endParaRPr>
          </a:p>
        </p:txBody>
      </p:sp>
      <p:sp>
        <p:nvSpPr>
          <p:cNvPr id="968" name="Google Shape;968;p81"/>
          <p:cNvSpPr txBox="1"/>
          <p:nvPr/>
        </p:nvSpPr>
        <p:spPr>
          <a:xfrm>
            <a:off x="973800" y="33100"/>
            <a:ext cx="3484800" cy="749100"/>
          </a:xfrm>
          <a:prstGeom prst="rect">
            <a:avLst/>
          </a:prstGeom>
          <a:noFill/>
          <a:ln>
            <a:noFill/>
          </a:ln>
        </p:spPr>
        <p:txBody>
          <a:bodyPr anchorCtr="0" anchor="ctr" bIns="232725" lIns="232725" spcFirstLastPara="1" rIns="232725" wrap="square" tIns="232725">
            <a:noAutofit/>
          </a:bodyPr>
          <a:lstStyle/>
          <a:p>
            <a:pPr indent="0" lvl="0" marL="0" marR="0" rtl="0" algn="r">
              <a:lnSpc>
                <a:spcPct val="100000"/>
              </a:lnSpc>
              <a:spcBef>
                <a:spcPts val="0"/>
              </a:spcBef>
              <a:spcAft>
                <a:spcPts val="0"/>
              </a:spcAft>
              <a:buClr>
                <a:srgbClr val="000000"/>
              </a:buClr>
              <a:buSzPts val="1700"/>
              <a:buFont typeface="Arial"/>
              <a:buNone/>
            </a:pPr>
            <a:r>
              <a:rPr b="0" i="0" lang="en" sz="1700" u="none" cap="none" strike="noStrike">
                <a:solidFill>
                  <a:schemeClr val="lt1"/>
                </a:solidFill>
                <a:latin typeface="Comfortaa"/>
                <a:ea typeface="Comfortaa"/>
                <a:cs typeface="Comfortaa"/>
                <a:sym typeface="Comfortaa"/>
              </a:rPr>
              <a:t>Catégorie Consommation</a:t>
            </a:r>
            <a:endParaRPr b="0" i="0" sz="1700" u="none" cap="none" strike="noStrike">
              <a:solidFill>
                <a:schemeClr val="lt1"/>
              </a:solidFill>
              <a:latin typeface="Comfortaa"/>
              <a:ea typeface="Comfortaa"/>
              <a:cs typeface="Comfortaa"/>
              <a:sym typeface="Comfortaa"/>
            </a:endParaRPr>
          </a:p>
        </p:txBody>
      </p:sp>
      <p:pic>
        <p:nvPicPr>
          <p:cNvPr descr="Écran contour" id="969" name="Google Shape;969;p81"/>
          <p:cNvPicPr preferRelativeResize="0"/>
          <p:nvPr/>
        </p:nvPicPr>
        <p:blipFill rotWithShape="1">
          <a:blip r:embed="rId3">
            <a:alphaModFix/>
          </a:blip>
          <a:srcRect b="0" l="0" r="0" t="0"/>
          <a:stretch/>
        </p:blipFill>
        <p:spPr>
          <a:xfrm>
            <a:off x="478354" y="1392754"/>
            <a:ext cx="3615291" cy="3615291"/>
          </a:xfrm>
          <a:prstGeom prst="rect">
            <a:avLst/>
          </a:prstGeom>
          <a:noFill/>
          <a:ln>
            <a:noFill/>
          </a:ln>
        </p:spPr>
      </p:pic>
      <p:sp>
        <p:nvSpPr>
          <p:cNvPr id="970" name="Google Shape;970;p81"/>
          <p:cNvSpPr/>
          <p:nvPr/>
        </p:nvSpPr>
        <p:spPr>
          <a:xfrm>
            <a:off x="1597831" y="2502956"/>
            <a:ext cx="1376337" cy="912128"/>
          </a:xfrm>
          <a:prstGeom prst="roundRect">
            <a:avLst>
              <a:gd fmla="val 16667" name="adj"/>
            </a:avLst>
          </a:prstGeom>
          <a:solidFill>
            <a:schemeClr val="dk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971" name="Google Shape;971;p81"/>
          <p:cNvSpPr/>
          <p:nvPr/>
        </p:nvSpPr>
        <p:spPr>
          <a:xfrm rot="5400000">
            <a:off x="2085233" y="2768626"/>
            <a:ext cx="481053" cy="412464"/>
          </a:xfrm>
          <a:prstGeom prst="triangle">
            <a:avLst>
              <a:gd fmla="val 50000" name="adj"/>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descr="&#10;" id="972" name="Google Shape;972;p81"/>
          <p:cNvSpPr/>
          <p:nvPr/>
        </p:nvSpPr>
        <p:spPr>
          <a:xfrm>
            <a:off x="104700" y="119100"/>
            <a:ext cx="4362600" cy="6162600"/>
          </a:xfrm>
          <a:prstGeom prst="rect">
            <a:avLst/>
          </a:prstGeom>
          <a:noFill/>
          <a:ln cap="flat" cmpd="sng" w="285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76" name="Shape 976"/>
        <p:cNvGrpSpPr/>
        <p:nvPr/>
      </p:nvGrpSpPr>
      <p:grpSpPr>
        <a:xfrm>
          <a:off x="0" y="0"/>
          <a:ext cx="0" cy="0"/>
          <a:chOff x="0" y="0"/>
          <a:chExt cx="0" cy="0"/>
        </a:xfrm>
      </p:grpSpPr>
      <p:sp>
        <p:nvSpPr>
          <p:cNvPr descr="background-color: color" id="977" name="Google Shape;977;p82"/>
          <p:cNvSpPr/>
          <p:nvPr/>
        </p:nvSpPr>
        <p:spPr>
          <a:xfrm>
            <a:off x="104775" y="128800"/>
            <a:ext cx="4362450" cy="515150"/>
          </a:xfrm>
          <a:prstGeom prst="flowChartProcess">
            <a:avLst/>
          </a:prstGeom>
          <a:solidFill>
            <a:srgbClr val="9139BA"/>
          </a:solidFill>
          <a:ln>
            <a:noFill/>
          </a:ln>
        </p:spPr>
        <p:txBody>
          <a:bodyPr anchorCtr="0" anchor="ctr" bIns="232225" lIns="232225" spcFirstLastPara="1" rIns="232225" wrap="square" tIns="2322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matic SC"/>
              <a:ea typeface="Amatic SC"/>
              <a:cs typeface="Amatic SC"/>
              <a:sym typeface="Amatic SC"/>
            </a:endParaRPr>
          </a:p>
        </p:txBody>
      </p:sp>
      <p:sp>
        <p:nvSpPr>
          <p:cNvPr descr="background-color: color" id="978" name="Google Shape;978;p82"/>
          <p:cNvSpPr/>
          <p:nvPr/>
        </p:nvSpPr>
        <p:spPr>
          <a:xfrm>
            <a:off x="104775" y="5376426"/>
            <a:ext cx="4362450" cy="905275"/>
          </a:xfrm>
          <a:prstGeom prst="flowChartProcess">
            <a:avLst/>
          </a:prstGeom>
          <a:solidFill>
            <a:srgbClr val="9139BA"/>
          </a:solidFill>
          <a:ln>
            <a:noFill/>
          </a:ln>
        </p:spPr>
        <p:txBody>
          <a:bodyPr anchorCtr="0" anchor="ctr" bIns="232225" lIns="232225" spcFirstLastPara="1" rIns="232225" wrap="square" tIns="2322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79" name="Google Shape;979;p82"/>
          <p:cNvSpPr txBox="1"/>
          <p:nvPr/>
        </p:nvSpPr>
        <p:spPr>
          <a:xfrm>
            <a:off x="-270510" y="5462556"/>
            <a:ext cx="2880300" cy="834300"/>
          </a:xfrm>
          <a:prstGeom prst="rect">
            <a:avLst/>
          </a:prstGeom>
          <a:noFill/>
          <a:ln>
            <a:noFill/>
          </a:ln>
        </p:spPr>
        <p:txBody>
          <a:bodyPr anchorCtr="0" anchor="ctr" bIns="232725" lIns="232725" spcFirstLastPara="1" rIns="232725" wrap="square" tIns="232725">
            <a:noAutofit/>
          </a:bodyPr>
          <a:lstStyle/>
          <a:p>
            <a:pPr indent="0" lvl="0" marL="0" marR="0" rtl="0" algn="r">
              <a:lnSpc>
                <a:spcPct val="100000"/>
              </a:lnSpc>
              <a:spcBef>
                <a:spcPts val="0"/>
              </a:spcBef>
              <a:spcAft>
                <a:spcPts val="0"/>
              </a:spcAft>
              <a:buClr>
                <a:srgbClr val="000000"/>
              </a:buClr>
              <a:buSzPts val="3800"/>
              <a:buFont typeface="Arial"/>
              <a:buNone/>
            </a:pPr>
            <a:r>
              <a:rPr b="1" i="0" lang="en" sz="2700" u="none" cap="none" strike="noStrike">
                <a:solidFill>
                  <a:srgbClr val="FFFFFF"/>
                </a:solidFill>
                <a:latin typeface="Comfortaa"/>
                <a:ea typeface="Comfortaa"/>
                <a:cs typeface="Comfortaa"/>
                <a:sym typeface="Comfortaa"/>
              </a:rPr>
              <a:t>290</a:t>
            </a:r>
            <a:endParaRPr b="1" i="0" sz="2700" u="none" cap="none" strike="noStrike">
              <a:solidFill>
                <a:srgbClr val="FFFFFF"/>
              </a:solidFill>
              <a:latin typeface="Comfortaa"/>
              <a:ea typeface="Comfortaa"/>
              <a:cs typeface="Comfortaa"/>
              <a:sym typeface="Comfortaa"/>
            </a:endParaRPr>
          </a:p>
        </p:txBody>
      </p:sp>
      <p:sp>
        <p:nvSpPr>
          <p:cNvPr id="980" name="Google Shape;980;p82"/>
          <p:cNvSpPr txBox="1"/>
          <p:nvPr/>
        </p:nvSpPr>
        <p:spPr>
          <a:xfrm>
            <a:off x="206075" y="782200"/>
            <a:ext cx="4089900" cy="4317000"/>
          </a:xfrm>
          <a:prstGeom prst="rect">
            <a:avLst/>
          </a:prstGeom>
          <a:noFill/>
          <a:ln>
            <a:noFill/>
          </a:ln>
        </p:spPr>
        <p:txBody>
          <a:bodyPr anchorCtr="0" anchor="ctr" bIns="91425" lIns="91425" spcFirstLastPara="1" rIns="91425" wrap="square" tIns="91425">
            <a:noAutofit/>
          </a:bodyPr>
          <a:lstStyle/>
          <a:p>
            <a:pPr indent="0" lvl="0" marL="0" marR="0" rtl="0" algn="ctr">
              <a:lnSpc>
                <a:spcPct val="150000"/>
              </a:lnSpc>
              <a:spcBef>
                <a:spcPts val="0"/>
              </a:spcBef>
              <a:spcAft>
                <a:spcPts val="0"/>
              </a:spcAft>
              <a:buClr>
                <a:srgbClr val="000000"/>
              </a:buClr>
              <a:buSzPts val="2100"/>
              <a:buFont typeface="Arial"/>
              <a:buNone/>
            </a:pPr>
            <a:r>
              <a:rPr b="0" i="0" lang="en" sz="1700" u="none" cap="none" strike="noStrike">
                <a:solidFill>
                  <a:schemeClr val="dk1"/>
                </a:solidFill>
                <a:latin typeface="Comfortaa"/>
                <a:ea typeface="Comfortaa"/>
                <a:cs typeface="Comfortaa"/>
                <a:sym typeface="Comfortaa"/>
              </a:rPr>
              <a:t>Le numérique a un impact carbone bien réel. </a:t>
            </a:r>
            <a:endParaRPr b="0" i="0" sz="1700" u="none" cap="none" strike="noStrike">
              <a:solidFill>
                <a:schemeClr val="dk1"/>
              </a:solidFill>
              <a:latin typeface="Comfortaa"/>
              <a:ea typeface="Comfortaa"/>
              <a:cs typeface="Comfortaa"/>
              <a:sym typeface="Comfortaa"/>
            </a:endParaRPr>
          </a:p>
          <a:p>
            <a:pPr indent="0" lvl="0" marL="0" marR="0" rtl="0" algn="ctr">
              <a:lnSpc>
                <a:spcPct val="150000"/>
              </a:lnSpc>
              <a:spcBef>
                <a:spcPts val="0"/>
              </a:spcBef>
              <a:spcAft>
                <a:spcPts val="0"/>
              </a:spcAft>
              <a:buClr>
                <a:srgbClr val="000000"/>
              </a:buClr>
              <a:buSzPts val="2100"/>
              <a:buFont typeface="Arial"/>
              <a:buNone/>
            </a:pPr>
            <a:r>
              <a:rPr b="0" i="0" lang="en" sz="1700" u="none" cap="none" strike="noStrike">
                <a:solidFill>
                  <a:schemeClr val="dk1"/>
                </a:solidFill>
                <a:latin typeface="Comfortaa"/>
                <a:ea typeface="Comfortaa"/>
                <a:cs typeface="Comfortaa"/>
                <a:sym typeface="Comfortaa"/>
              </a:rPr>
              <a:t>Les infrastructures matérielles, les serveurs et les appareils électroniques sont responsables de l'émission d'une quantité de gaz à effet de serre grandissante. </a:t>
            </a:r>
            <a:endParaRPr b="0" i="0" sz="3200" u="none" cap="none" strike="noStrike">
              <a:solidFill>
                <a:srgbClr val="000000"/>
              </a:solidFill>
              <a:latin typeface="Comfortaa"/>
              <a:ea typeface="Comfortaa"/>
              <a:cs typeface="Comfortaa"/>
              <a:sym typeface="Comfortaa"/>
            </a:endParaRPr>
          </a:p>
        </p:txBody>
      </p:sp>
      <p:sp>
        <p:nvSpPr>
          <p:cNvPr id="981" name="Google Shape;981;p82"/>
          <p:cNvSpPr txBox="1"/>
          <p:nvPr/>
        </p:nvSpPr>
        <p:spPr>
          <a:xfrm>
            <a:off x="2266950" y="5462556"/>
            <a:ext cx="2880300" cy="834300"/>
          </a:xfrm>
          <a:prstGeom prst="rect">
            <a:avLst/>
          </a:prstGeom>
          <a:noFill/>
          <a:ln>
            <a:noFill/>
          </a:ln>
        </p:spPr>
        <p:txBody>
          <a:bodyPr anchorCtr="0" anchor="ctr" bIns="232725" lIns="232725" spcFirstLastPara="1" rIns="232725" wrap="square" tIns="232725">
            <a:noAutofit/>
          </a:bodyPr>
          <a:lstStyle/>
          <a:p>
            <a:pPr indent="0" lvl="0" marL="0" marR="0" rtl="0" algn="l">
              <a:lnSpc>
                <a:spcPct val="100000"/>
              </a:lnSpc>
              <a:spcBef>
                <a:spcPts val="0"/>
              </a:spcBef>
              <a:spcAft>
                <a:spcPts val="0"/>
              </a:spcAft>
              <a:buClr>
                <a:srgbClr val="000000"/>
              </a:buClr>
              <a:buSzPts val="2800"/>
              <a:buFont typeface="Arial"/>
              <a:buNone/>
            </a:pPr>
            <a:r>
              <a:rPr b="1" i="0" lang="en" sz="2700" u="none" cap="none" strike="noStrike">
                <a:solidFill>
                  <a:srgbClr val="CCCCCC"/>
                </a:solidFill>
                <a:latin typeface="Comfortaa"/>
                <a:ea typeface="Comfortaa"/>
                <a:cs typeface="Comfortaa"/>
                <a:sym typeface="Comfortaa"/>
              </a:rPr>
              <a:t>kgCO2eq</a:t>
            </a:r>
            <a:endParaRPr b="1" i="0" sz="2700" u="none" cap="none" strike="noStrike">
              <a:solidFill>
                <a:srgbClr val="CCCCCC"/>
              </a:solidFill>
              <a:latin typeface="Comfortaa"/>
              <a:ea typeface="Comfortaa"/>
              <a:cs typeface="Comfortaa"/>
              <a:sym typeface="Comfortaa"/>
            </a:endParaRPr>
          </a:p>
        </p:txBody>
      </p:sp>
      <p:sp>
        <p:nvSpPr>
          <p:cNvPr id="982" name="Google Shape;982;p82"/>
          <p:cNvSpPr txBox="1"/>
          <p:nvPr/>
        </p:nvSpPr>
        <p:spPr>
          <a:xfrm>
            <a:off x="973800" y="33100"/>
            <a:ext cx="3484800" cy="749100"/>
          </a:xfrm>
          <a:prstGeom prst="rect">
            <a:avLst/>
          </a:prstGeom>
          <a:noFill/>
          <a:ln>
            <a:noFill/>
          </a:ln>
        </p:spPr>
        <p:txBody>
          <a:bodyPr anchorCtr="0" anchor="ctr" bIns="232725" lIns="232725" spcFirstLastPara="1" rIns="232725" wrap="square" tIns="232725">
            <a:noAutofit/>
          </a:bodyPr>
          <a:lstStyle/>
          <a:p>
            <a:pPr indent="0" lvl="0" marL="0" marR="0" rtl="0" algn="r">
              <a:lnSpc>
                <a:spcPct val="100000"/>
              </a:lnSpc>
              <a:spcBef>
                <a:spcPts val="0"/>
              </a:spcBef>
              <a:spcAft>
                <a:spcPts val="0"/>
              </a:spcAft>
              <a:buClr>
                <a:srgbClr val="000000"/>
              </a:buClr>
              <a:buSzPts val="1700"/>
              <a:buFont typeface="Arial"/>
              <a:buNone/>
            </a:pPr>
            <a:r>
              <a:rPr b="0" i="0" lang="en" sz="1700" u="none" cap="none" strike="noStrike">
                <a:solidFill>
                  <a:schemeClr val="lt1"/>
                </a:solidFill>
                <a:latin typeface="Comfortaa"/>
                <a:ea typeface="Comfortaa"/>
                <a:cs typeface="Comfortaa"/>
                <a:sym typeface="Comfortaa"/>
              </a:rPr>
              <a:t>Catégorie Consommation</a:t>
            </a:r>
            <a:endParaRPr b="0" i="0" sz="1700" u="none" cap="none" strike="noStrike">
              <a:solidFill>
                <a:schemeClr val="lt1"/>
              </a:solidFill>
              <a:latin typeface="Comfortaa"/>
              <a:ea typeface="Comfortaa"/>
              <a:cs typeface="Comfortaa"/>
              <a:sym typeface="Comfortaa"/>
            </a:endParaRPr>
          </a:p>
        </p:txBody>
      </p:sp>
      <p:sp>
        <p:nvSpPr>
          <p:cNvPr descr="&#10;" id="983" name="Google Shape;983;p82"/>
          <p:cNvSpPr/>
          <p:nvPr/>
        </p:nvSpPr>
        <p:spPr>
          <a:xfrm>
            <a:off x="104700" y="119100"/>
            <a:ext cx="4362600" cy="6162600"/>
          </a:xfrm>
          <a:prstGeom prst="rect">
            <a:avLst/>
          </a:prstGeom>
          <a:noFill/>
          <a:ln cap="flat" cmpd="sng" w="285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87" name="Shape 987"/>
        <p:cNvGrpSpPr/>
        <p:nvPr/>
      </p:nvGrpSpPr>
      <p:grpSpPr>
        <a:xfrm>
          <a:off x="0" y="0"/>
          <a:ext cx="0" cy="0"/>
          <a:chOff x="0" y="0"/>
          <a:chExt cx="0" cy="0"/>
        </a:xfrm>
      </p:grpSpPr>
      <p:sp>
        <p:nvSpPr>
          <p:cNvPr descr="background-color: color" id="988" name="Google Shape;988;p83"/>
          <p:cNvSpPr/>
          <p:nvPr/>
        </p:nvSpPr>
        <p:spPr>
          <a:xfrm>
            <a:off x="104775" y="128800"/>
            <a:ext cx="4362450" cy="515150"/>
          </a:xfrm>
          <a:prstGeom prst="flowChartProcess">
            <a:avLst/>
          </a:prstGeom>
          <a:solidFill>
            <a:srgbClr val="9139BA"/>
          </a:solidFill>
          <a:ln>
            <a:noFill/>
          </a:ln>
        </p:spPr>
        <p:txBody>
          <a:bodyPr anchorCtr="0" anchor="ctr" bIns="232225" lIns="232225" spcFirstLastPara="1" rIns="232225" wrap="square" tIns="2322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matic SC"/>
              <a:ea typeface="Amatic SC"/>
              <a:cs typeface="Amatic SC"/>
              <a:sym typeface="Amatic SC"/>
            </a:endParaRPr>
          </a:p>
        </p:txBody>
      </p:sp>
      <p:sp>
        <p:nvSpPr>
          <p:cNvPr descr="background-color: color" id="989" name="Google Shape;989;p83"/>
          <p:cNvSpPr/>
          <p:nvPr/>
        </p:nvSpPr>
        <p:spPr>
          <a:xfrm>
            <a:off x="104775" y="5372200"/>
            <a:ext cx="4362450" cy="902860"/>
          </a:xfrm>
          <a:prstGeom prst="flowChartProcess">
            <a:avLst/>
          </a:prstGeom>
          <a:solidFill>
            <a:srgbClr val="9139BA"/>
          </a:solidFill>
          <a:ln>
            <a:noFill/>
          </a:ln>
        </p:spPr>
        <p:txBody>
          <a:bodyPr anchorCtr="0" anchor="ctr" bIns="232225" lIns="232225" spcFirstLastPara="1" rIns="232225" wrap="square" tIns="2322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90" name="Google Shape;990;p83"/>
          <p:cNvSpPr txBox="1"/>
          <p:nvPr/>
        </p:nvSpPr>
        <p:spPr>
          <a:xfrm>
            <a:off x="845840" y="5449450"/>
            <a:ext cx="2880300" cy="748500"/>
          </a:xfrm>
          <a:prstGeom prst="rect">
            <a:avLst/>
          </a:prstGeom>
          <a:noFill/>
          <a:ln>
            <a:noFill/>
          </a:ln>
        </p:spPr>
        <p:txBody>
          <a:bodyPr anchorCtr="0" anchor="ctr" bIns="232725" lIns="232725" spcFirstLastPara="1" rIns="232725" wrap="square" tIns="232725">
            <a:noAutofit/>
          </a:bodyPr>
          <a:lstStyle/>
          <a:p>
            <a:pPr indent="0" lvl="0" marL="0" marR="0" rtl="0" algn="ctr">
              <a:lnSpc>
                <a:spcPct val="100000"/>
              </a:lnSpc>
              <a:spcBef>
                <a:spcPts val="0"/>
              </a:spcBef>
              <a:spcAft>
                <a:spcPts val="0"/>
              </a:spcAft>
              <a:buClr>
                <a:srgbClr val="000000"/>
              </a:buClr>
              <a:buSzPts val="3800"/>
              <a:buFont typeface="Arial"/>
              <a:buNone/>
            </a:pPr>
            <a:r>
              <a:t/>
            </a:r>
            <a:endParaRPr b="1" i="0" sz="3800" u="none" cap="none" strike="noStrike">
              <a:solidFill>
                <a:srgbClr val="FFFFFF"/>
              </a:solidFill>
              <a:latin typeface="Arial"/>
              <a:ea typeface="Arial"/>
              <a:cs typeface="Arial"/>
              <a:sym typeface="Arial"/>
            </a:endParaRPr>
          </a:p>
        </p:txBody>
      </p:sp>
      <p:sp>
        <p:nvSpPr>
          <p:cNvPr id="991" name="Google Shape;991;p83"/>
          <p:cNvSpPr txBox="1"/>
          <p:nvPr/>
        </p:nvSpPr>
        <p:spPr>
          <a:xfrm>
            <a:off x="96200" y="5381104"/>
            <a:ext cx="4362600" cy="951000"/>
          </a:xfrm>
          <a:prstGeom prst="rect">
            <a:avLst/>
          </a:prstGeom>
          <a:noFill/>
          <a:ln>
            <a:noFill/>
          </a:ln>
        </p:spPr>
        <p:txBody>
          <a:bodyPr anchorCtr="0" anchor="ctr" bIns="232725" lIns="232725" spcFirstLastPara="1" rIns="232725" wrap="square" tIns="232725">
            <a:noAutofit/>
          </a:bodyPr>
          <a:lstStyle/>
          <a:p>
            <a:pPr indent="0" lvl="0" marL="0" marR="0" rtl="0" algn="ctr">
              <a:lnSpc>
                <a:spcPct val="100000"/>
              </a:lnSpc>
              <a:spcBef>
                <a:spcPts val="0"/>
              </a:spcBef>
              <a:spcAft>
                <a:spcPts val="0"/>
              </a:spcAft>
              <a:buClr>
                <a:srgbClr val="000000"/>
              </a:buClr>
              <a:buSzPts val="2900"/>
              <a:buFont typeface="Arial"/>
              <a:buNone/>
            </a:pPr>
            <a:r>
              <a:rPr b="0" i="0" lang="en" sz="2400" u="none" cap="none" strike="noStrike">
                <a:solidFill>
                  <a:srgbClr val="FFFFFF"/>
                </a:solidFill>
                <a:latin typeface="Comfortaa"/>
                <a:ea typeface="Comfortaa"/>
                <a:cs typeface="Comfortaa"/>
                <a:sym typeface="Comfortaa"/>
              </a:rPr>
              <a:t>Construction d’un écran publicitaire de 2m2</a:t>
            </a:r>
            <a:endParaRPr b="0" i="0" sz="2400" u="none" cap="none" strike="noStrike">
              <a:solidFill>
                <a:srgbClr val="FFFFFF"/>
              </a:solidFill>
              <a:latin typeface="Comfortaa"/>
              <a:ea typeface="Comfortaa"/>
              <a:cs typeface="Comfortaa"/>
              <a:sym typeface="Comfortaa"/>
            </a:endParaRPr>
          </a:p>
        </p:txBody>
      </p:sp>
      <p:sp>
        <p:nvSpPr>
          <p:cNvPr id="992" name="Google Shape;992;p83"/>
          <p:cNvSpPr txBox="1"/>
          <p:nvPr/>
        </p:nvSpPr>
        <p:spPr>
          <a:xfrm>
            <a:off x="973800" y="33100"/>
            <a:ext cx="3484800" cy="749100"/>
          </a:xfrm>
          <a:prstGeom prst="rect">
            <a:avLst/>
          </a:prstGeom>
          <a:noFill/>
          <a:ln>
            <a:noFill/>
          </a:ln>
        </p:spPr>
        <p:txBody>
          <a:bodyPr anchorCtr="0" anchor="ctr" bIns="232725" lIns="232725" spcFirstLastPara="1" rIns="232725" wrap="square" tIns="232725">
            <a:noAutofit/>
          </a:bodyPr>
          <a:lstStyle/>
          <a:p>
            <a:pPr indent="0" lvl="0" marL="0" marR="0" rtl="0" algn="r">
              <a:lnSpc>
                <a:spcPct val="100000"/>
              </a:lnSpc>
              <a:spcBef>
                <a:spcPts val="0"/>
              </a:spcBef>
              <a:spcAft>
                <a:spcPts val="0"/>
              </a:spcAft>
              <a:buClr>
                <a:srgbClr val="000000"/>
              </a:buClr>
              <a:buSzPts val="1700"/>
              <a:buFont typeface="Arial"/>
              <a:buNone/>
            </a:pPr>
            <a:r>
              <a:rPr b="0" i="0" lang="en" sz="1700" u="none" cap="none" strike="noStrike">
                <a:solidFill>
                  <a:schemeClr val="lt1"/>
                </a:solidFill>
                <a:latin typeface="Comfortaa"/>
                <a:ea typeface="Comfortaa"/>
                <a:cs typeface="Comfortaa"/>
                <a:sym typeface="Comfortaa"/>
              </a:rPr>
              <a:t>Catégorie Consommation</a:t>
            </a:r>
            <a:endParaRPr b="0" i="0" sz="1700" u="none" cap="none" strike="noStrike">
              <a:solidFill>
                <a:schemeClr val="lt1"/>
              </a:solidFill>
              <a:latin typeface="Comfortaa"/>
              <a:ea typeface="Comfortaa"/>
              <a:cs typeface="Comfortaa"/>
              <a:sym typeface="Comfortaa"/>
            </a:endParaRPr>
          </a:p>
        </p:txBody>
      </p:sp>
      <p:sp>
        <p:nvSpPr>
          <p:cNvPr id="993" name="Google Shape;993;p83"/>
          <p:cNvSpPr/>
          <p:nvPr/>
        </p:nvSpPr>
        <p:spPr>
          <a:xfrm>
            <a:off x="1043725" y="1070998"/>
            <a:ext cx="2584175" cy="3708715"/>
          </a:xfrm>
          <a:prstGeom prst="roundRect">
            <a:avLst>
              <a:gd fmla="val 19524" name="adj"/>
            </a:avLst>
          </a:prstGeom>
          <a:noFill/>
          <a:ln cap="flat" cmpd="sng" w="762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cxnSp>
        <p:nvCxnSpPr>
          <p:cNvPr id="994" name="Google Shape;994;p83"/>
          <p:cNvCxnSpPr/>
          <p:nvPr/>
        </p:nvCxnSpPr>
        <p:spPr>
          <a:xfrm>
            <a:off x="1060764" y="5100194"/>
            <a:ext cx="2550096" cy="0"/>
          </a:xfrm>
          <a:prstGeom prst="straightConnector1">
            <a:avLst/>
          </a:prstGeom>
          <a:noFill/>
          <a:ln cap="flat" cmpd="sng" w="76200">
            <a:solidFill>
              <a:schemeClr val="dk1"/>
            </a:solidFill>
            <a:prstDash val="solid"/>
            <a:round/>
            <a:headEnd len="sm" w="sm" type="none"/>
            <a:tailEnd len="sm" w="sm" type="none"/>
          </a:ln>
        </p:spPr>
      </p:cxnSp>
      <p:sp>
        <p:nvSpPr>
          <p:cNvPr id="995" name="Google Shape;995;p83"/>
          <p:cNvSpPr/>
          <p:nvPr/>
        </p:nvSpPr>
        <p:spPr>
          <a:xfrm>
            <a:off x="1529323" y="4779713"/>
            <a:ext cx="1612979" cy="320481"/>
          </a:xfrm>
          <a:prstGeom prst="rect">
            <a:avLst/>
          </a:prstGeom>
          <a:noFill/>
          <a:ln cap="flat" cmpd="sng" w="762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996" name="Google Shape;996;p83"/>
          <p:cNvSpPr/>
          <p:nvPr/>
        </p:nvSpPr>
        <p:spPr>
          <a:xfrm>
            <a:off x="1267971" y="1248480"/>
            <a:ext cx="2135682" cy="3371559"/>
          </a:xfrm>
          <a:prstGeom prst="roundRect">
            <a:avLst>
              <a:gd fmla="val 16667" name="adj"/>
            </a:avLst>
          </a:prstGeom>
          <a:noFill/>
          <a:ln cap="flat" cmpd="sng" w="762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997" name="Google Shape;997;p83"/>
          <p:cNvSpPr/>
          <p:nvPr/>
        </p:nvSpPr>
        <p:spPr>
          <a:xfrm rot="-1591062">
            <a:off x="1436571" y="3391177"/>
            <a:ext cx="1798482" cy="729160"/>
          </a:xfrm>
          <a:prstGeom prst="ribbon2">
            <a:avLst>
              <a:gd fmla="val 22242" name="adj1"/>
              <a:gd fmla="val 66526" name="adj2"/>
            </a:avLst>
          </a:prstGeom>
          <a:no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3600"/>
              <a:buFont typeface="Arial"/>
              <a:buNone/>
            </a:pPr>
            <a:r>
              <a:rPr b="1" i="0" lang="en" sz="3600" u="none" cap="none" strike="noStrike">
                <a:solidFill>
                  <a:schemeClr val="dk1"/>
                </a:solidFill>
                <a:latin typeface="Comfortaa"/>
                <a:ea typeface="Comfortaa"/>
                <a:cs typeface="Comfortaa"/>
                <a:sym typeface="Comfortaa"/>
              </a:rPr>
              <a:t>PUB</a:t>
            </a:r>
            <a:endParaRPr b="0" i="0" sz="1400" u="none" cap="none" strike="noStrike">
              <a:solidFill>
                <a:srgbClr val="000000"/>
              </a:solidFill>
              <a:latin typeface="Arial"/>
              <a:ea typeface="Arial"/>
              <a:cs typeface="Arial"/>
              <a:sym typeface="Arial"/>
            </a:endParaRPr>
          </a:p>
        </p:txBody>
      </p:sp>
      <p:sp>
        <p:nvSpPr>
          <p:cNvPr id="998" name="Google Shape;998;p83"/>
          <p:cNvSpPr/>
          <p:nvPr/>
        </p:nvSpPr>
        <p:spPr>
          <a:xfrm rot="721869">
            <a:off x="1399771" y="1440601"/>
            <a:ext cx="1502555" cy="1346042"/>
          </a:xfrm>
          <a:prstGeom prst="irregularSeal1">
            <a:avLst/>
          </a:prstGeom>
          <a:noFill/>
          <a:ln cap="flat" cmpd="sng" w="571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300"/>
              <a:buFont typeface="Arial"/>
              <a:buNone/>
            </a:pPr>
            <a:r>
              <a:rPr b="1" i="0" lang="en" sz="2300" u="none" cap="none" strike="noStrike">
                <a:solidFill>
                  <a:schemeClr val="dk1"/>
                </a:solidFill>
                <a:latin typeface="Comfortaa"/>
                <a:ea typeface="Comfortaa"/>
                <a:cs typeface="Comfortaa"/>
                <a:sym typeface="Comfortaa"/>
              </a:rPr>
              <a:t>PUB</a:t>
            </a:r>
            <a:endParaRPr b="0" i="0" sz="900" u="none" cap="none" strike="noStrike">
              <a:solidFill>
                <a:srgbClr val="000000"/>
              </a:solidFill>
              <a:latin typeface="Arial"/>
              <a:ea typeface="Arial"/>
              <a:cs typeface="Arial"/>
              <a:sym typeface="Arial"/>
            </a:endParaRPr>
          </a:p>
        </p:txBody>
      </p:sp>
      <p:cxnSp>
        <p:nvCxnSpPr>
          <p:cNvPr id="999" name="Google Shape;999;p83"/>
          <p:cNvCxnSpPr/>
          <p:nvPr/>
        </p:nvCxnSpPr>
        <p:spPr>
          <a:xfrm flipH="1">
            <a:off x="2968307" y="1647056"/>
            <a:ext cx="435346" cy="508561"/>
          </a:xfrm>
          <a:prstGeom prst="straightConnector1">
            <a:avLst/>
          </a:prstGeom>
          <a:noFill/>
          <a:ln cap="flat" cmpd="sng" w="57150">
            <a:solidFill>
              <a:schemeClr val="dk1"/>
            </a:solidFill>
            <a:prstDash val="solid"/>
            <a:round/>
            <a:headEnd len="sm" w="sm" type="none"/>
            <a:tailEnd len="sm" w="sm" type="none"/>
          </a:ln>
        </p:spPr>
      </p:cxnSp>
      <p:cxnSp>
        <p:nvCxnSpPr>
          <p:cNvPr id="1000" name="Google Shape;1000;p83"/>
          <p:cNvCxnSpPr/>
          <p:nvPr/>
        </p:nvCxnSpPr>
        <p:spPr>
          <a:xfrm flipH="1">
            <a:off x="2862758" y="1887149"/>
            <a:ext cx="559067" cy="653089"/>
          </a:xfrm>
          <a:prstGeom prst="straightConnector1">
            <a:avLst/>
          </a:prstGeom>
          <a:noFill/>
          <a:ln cap="flat" cmpd="sng" w="57150">
            <a:solidFill>
              <a:schemeClr val="dk1"/>
            </a:solidFill>
            <a:prstDash val="solid"/>
            <a:round/>
            <a:headEnd len="sm" w="sm" type="none"/>
            <a:tailEnd len="sm" w="sm" type="none"/>
          </a:ln>
        </p:spPr>
      </p:cxnSp>
      <p:cxnSp>
        <p:nvCxnSpPr>
          <p:cNvPr id="1001" name="Google Shape;1001;p83"/>
          <p:cNvCxnSpPr/>
          <p:nvPr/>
        </p:nvCxnSpPr>
        <p:spPr>
          <a:xfrm flipH="1">
            <a:off x="3142291" y="2069270"/>
            <a:ext cx="279534" cy="326544"/>
          </a:xfrm>
          <a:prstGeom prst="straightConnector1">
            <a:avLst/>
          </a:prstGeom>
          <a:noFill/>
          <a:ln cap="flat" cmpd="sng" w="57150">
            <a:solidFill>
              <a:schemeClr val="dk1"/>
            </a:solidFill>
            <a:prstDash val="solid"/>
            <a:round/>
            <a:headEnd len="sm" w="sm" type="none"/>
            <a:tailEnd len="sm" w="sm" type="none"/>
          </a:ln>
        </p:spPr>
      </p:cxnSp>
      <p:cxnSp>
        <p:nvCxnSpPr>
          <p:cNvPr id="1002" name="Google Shape;1002;p83"/>
          <p:cNvCxnSpPr/>
          <p:nvPr/>
        </p:nvCxnSpPr>
        <p:spPr>
          <a:xfrm flipH="1">
            <a:off x="1267971" y="3275215"/>
            <a:ext cx="284146" cy="342417"/>
          </a:xfrm>
          <a:prstGeom prst="straightConnector1">
            <a:avLst/>
          </a:prstGeom>
          <a:noFill/>
          <a:ln cap="flat" cmpd="sng" w="57150">
            <a:solidFill>
              <a:schemeClr val="dk1"/>
            </a:solidFill>
            <a:prstDash val="solid"/>
            <a:round/>
            <a:headEnd len="sm" w="sm" type="none"/>
            <a:tailEnd len="sm" w="sm" type="none"/>
          </a:ln>
        </p:spPr>
      </p:cxnSp>
      <p:cxnSp>
        <p:nvCxnSpPr>
          <p:cNvPr id="1003" name="Google Shape;1003;p83"/>
          <p:cNvCxnSpPr/>
          <p:nvPr/>
        </p:nvCxnSpPr>
        <p:spPr>
          <a:xfrm flipH="1">
            <a:off x="1272584" y="3158674"/>
            <a:ext cx="559067" cy="653089"/>
          </a:xfrm>
          <a:prstGeom prst="straightConnector1">
            <a:avLst/>
          </a:prstGeom>
          <a:noFill/>
          <a:ln cap="flat" cmpd="sng" w="57150">
            <a:solidFill>
              <a:schemeClr val="dk1"/>
            </a:solidFill>
            <a:prstDash val="solid"/>
            <a:round/>
            <a:headEnd len="sm" w="sm" type="none"/>
            <a:tailEnd len="sm" w="sm" type="none"/>
          </a:ln>
        </p:spPr>
      </p:cxnSp>
      <p:sp>
        <p:nvSpPr>
          <p:cNvPr descr="&#10;" id="1004" name="Google Shape;1004;p83"/>
          <p:cNvSpPr/>
          <p:nvPr/>
        </p:nvSpPr>
        <p:spPr>
          <a:xfrm>
            <a:off x="104700" y="119100"/>
            <a:ext cx="4362600" cy="6162600"/>
          </a:xfrm>
          <a:prstGeom prst="rect">
            <a:avLst/>
          </a:prstGeom>
          <a:noFill/>
          <a:ln cap="flat" cmpd="sng" w="285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08" name="Shape 1008"/>
        <p:cNvGrpSpPr/>
        <p:nvPr/>
      </p:nvGrpSpPr>
      <p:grpSpPr>
        <a:xfrm>
          <a:off x="0" y="0"/>
          <a:ext cx="0" cy="0"/>
          <a:chOff x="0" y="0"/>
          <a:chExt cx="0" cy="0"/>
        </a:xfrm>
      </p:grpSpPr>
      <p:sp>
        <p:nvSpPr>
          <p:cNvPr descr="background-color: color" id="1009" name="Google Shape;1009;p84"/>
          <p:cNvSpPr/>
          <p:nvPr/>
        </p:nvSpPr>
        <p:spPr>
          <a:xfrm>
            <a:off x="104775" y="128800"/>
            <a:ext cx="4362450" cy="515150"/>
          </a:xfrm>
          <a:prstGeom prst="flowChartProcess">
            <a:avLst/>
          </a:prstGeom>
          <a:solidFill>
            <a:srgbClr val="9139BA"/>
          </a:solidFill>
          <a:ln>
            <a:noFill/>
          </a:ln>
        </p:spPr>
        <p:txBody>
          <a:bodyPr anchorCtr="0" anchor="ctr" bIns="232225" lIns="232225" spcFirstLastPara="1" rIns="232225" wrap="square" tIns="2322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matic SC"/>
              <a:ea typeface="Amatic SC"/>
              <a:cs typeface="Amatic SC"/>
              <a:sym typeface="Amatic SC"/>
            </a:endParaRPr>
          </a:p>
        </p:txBody>
      </p:sp>
      <p:sp>
        <p:nvSpPr>
          <p:cNvPr descr="background-color: color" id="1010" name="Google Shape;1010;p84"/>
          <p:cNvSpPr/>
          <p:nvPr/>
        </p:nvSpPr>
        <p:spPr>
          <a:xfrm>
            <a:off x="104775" y="5376426"/>
            <a:ext cx="4362450" cy="905275"/>
          </a:xfrm>
          <a:prstGeom prst="flowChartProcess">
            <a:avLst/>
          </a:prstGeom>
          <a:solidFill>
            <a:srgbClr val="9139BA"/>
          </a:solidFill>
          <a:ln>
            <a:noFill/>
          </a:ln>
        </p:spPr>
        <p:txBody>
          <a:bodyPr anchorCtr="0" anchor="ctr" bIns="232225" lIns="232225" spcFirstLastPara="1" rIns="232225" wrap="square" tIns="2322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11" name="Google Shape;1011;p84"/>
          <p:cNvSpPr txBox="1"/>
          <p:nvPr/>
        </p:nvSpPr>
        <p:spPr>
          <a:xfrm>
            <a:off x="-270510" y="5462556"/>
            <a:ext cx="2880300" cy="834300"/>
          </a:xfrm>
          <a:prstGeom prst="rect">
            <a:avLst/>
          </a:prstGeom>
          <a:noFill/>
          <a:ln>
            <a:noFill/>
          </a:ln>
        </p:spPr>
        <p:txBody>
          <a:bodyPr anchorCtr="0" anchor="ctr" bIns="232725" lIns="232725" spcFirstLastPara="1" rIns="232725" wrap="square" tIns="232725">
            <a:noAutofit/>
          </a:bodyPr>
          <a:lstStyle/>
          <a:p>
            <a:pPr indent="0" lvl="0" marL="0" marR="0" rtl="0" algn="r">
              <a:lnSpc>
                <a:spcPct val="100000"/>
              </a:lnSpc>
              <a:spcBef>
                <a:spcPts val="0"/>
              </a:spcBef>
              <a:spcAft>
                <a:spcPts val="0"/>
              </a:spcAft>
              <a:buClr>
                <a:srgbClr val="000000"/>
              </a:buClr>
              <a:buSzPts val="3800"/>
              <a:buFont typeface="Arial"/>
              <a:buNone/>
            </a:pPr>
            <a:r>
              <a:rPr b="1" i="0" lang="en" sz="2700" u="none" cap="none" strike="noStrike">
                <a:solidFill>
                  <a:srgbClr val="FFFFFF"/>
                </a:solidFill>
                <a:latin typeface="Comfortaa"/>
                <a:ea typeface="Comfortaa"/>
                <a:cs typeface="Comfortaa"/>
                <a:sym typeface="Comfortaa"/>
              </a:rPr>
              <a:t>1321</a:t>
            </a:r>
            <a:endParaRPr b="1" i="0" sz="2700" u="none" cap="none" strike="noStrike">
              <a:solidFill>
                <a:srgbClr val="FFFFFF"/>
              </a:solidFill>
              <a:latin typeface="Comfortaa"/>
              <a:ea typeface="Comfortaa"/>
              <a:cs typeface="Comfortaa"/>
              <a:sym typeface="Comfortaa"/>
            </a:endParaRPr>
          </a:p>
        </p:txBody>
      </p:sp>
      <p:sp>
        <p:nvSpPr>
          <p:cNvPr id="1012" name="Google Shape;1012;p84"/>
          <p:cNvSpPr txBox="1"/>
          <p:nvPr/>
        </p:nvSpPr>
        <p:spPr>
          <a:xfrm>
            <a:off x="206075" y="782200"/>
            <a:ext cx="4089900" cy="4317000"/>
          </a:xfrm>
          <a:prstGeom prst="rect">
            <a:avLst/>
          </a:prstGeom>
          <a:noFill/>
          <a:ln>
            <a:noFill/>
          </a:ln>
        </p:spPr>
        <p:txBody>
          <a:bodyPr anchorCtr="0" anchor="ctr" bIns="91425" lIns="91425" spcFirstLastPara="1" rIns="91425" wrap="square" tIns="91425">
            <a:noAutofit/>
          </a:bodyPr>
          <a:lstStyle/>
          <a:p>
            <a:pPr indent="0" lvl="0" marL="0" marR="0" rtl="0" algn="ctr">
              <a:lnSpc>
                <a:spcPct val="150000"/>
              </a:lnSpc>
              <a:spcBef>
                <a:spcPts val="0"/>
              </a:spcBef>
              <a:spcAft>
                <a:spcPts val="0"/>
              </a:spcAft>
              <a:buClr>
                <a:srgbClr val="000000"/>
              </a:buClr>
              <a:buSzPts val="2100"/>
              <a:buFont typeface="Arial"/>
              <a:buNone/>
            </a:pPr>
            <a:r>
              <a:rPr b="0" i="0" lang="en" sz="1700" u="none" cap="none" strike="noStrike">
                <a:solidFill>
                  <a:schemeClr val="dk1"/>
                </a:solidFill>
                <a:latin typeface="Comfortaa"/>
                <a:ea typeface="Comfortaa"/>
                <a:cs typeface="Comfortaa"/>
                <a:sym typeface="Comfortaa"/>
              </a:rPr>
              <a:t>Peut-être avez-vous déjà vu des écrans publicitaires numériques, et bien sachez que leur construction émet énormément de gaz à effet de serre sans compter l'électricité qu'ils consomment !</a:t>
            </a:r>
            <a:endParaRPr b="0" i="0" sz="3200" u="none" cap="none" strike="noStrike">
              <a:solidFill>
                <a:srgbClr val="000000"/>
              </a:solidFill>
              <a:latin typeface="Comfortaa"/>
              <a:ea typeface="Comfortaa"/>
              <a:cs typeface="Comfortaa"/>
              <a:sym typeface="Comfortaa"/>
            </a:endParaRPr>
          </a:p>
        </p:txBody>
      </p:sp>
      <p:sp>
        <p:nvSpPr>
          <p:cNvPr id="1013" name="Google Shape;1013;p84"/>
          <p:cNvSpPr txBox="1"/>
          <p:nvPr/>
        </p:nvSpPr>
        <p:spPr>
          <a:xfrm>
            <a:off x="2266950" y="5462556"/>
            <a:ext cx="2880300" cy="834300"/>
          </a:xfrm>
          <a:prstGeom prst="rect">
            <a:avLst/>
          </a:prstGeom>
          <a:noFill/>
          <a:ln>
            <a:noFill/>
          </a:ln>
        </p:spPr>
        <p:txBody>
          <a:bodyPr anchorCtr="0" anchor="ctr" bIns="232725" lIns="232725" spcFirstLastPara="1" rIns="232725" wrap="square" tIns="232725">
            <a:noAutofit/>
          </a:bodyPr>
          <a:lstStyle/>
          <a:p>
            <a:pPr indent="0" lvl="0" marL="0" marR="0" rtl="0" algn="l">
              <a:lnSpc>
                <a:spcPct val="100000"/>
              </a:lnSpc>
              <a:spcBef>
                <a:spcPts val="0"/>
              </a:spcBef>
              <a:spcAft>
                <a:spcPts val="0"/>
              </a:spcAft>
              <a:buClr>
                <a:srgbClr val="000000"/>
              </a:buClr>
              <a:buSzPts val="2800"/>
              <a:buFont typeface="Arial"/>
              <a:buNone/>
            </a:pPr>
            <a:r>
              <a:rPr b="1" i="0" lang="en" sz="2700" u="none" cap="none" strike="noStrike">
                <a:solidFill>
                  <a:srgbClr val="CCCCCC"/>
                </a:solidFill>
                <a:latin typeface="Comfortaa"/>
                <a:ea typeface="Comfortaa"/>
                <a:cs typeface="Comfortaa"/>
                <a:sym typeface="Comfortaa"/>
              </a:rPr>
              <a:t>kgCO2eq</a:t>
            </a:r>
            <a:endParaRPr b="1" i="0" sz="2700" u="none" cap="none" strike="noStrike">
              <a:solidFill>
                <a:srgbClr val="CCCCCC"/>
              </a:solidFill>
              <a:latin typeface="Comfortaa"/>
              <a:ea typeface="Comfortaa"/>
              <a:cs typeface="Comfortaa"/>
              <a:sym typeface="Comfortaa"/>
            </a:endParaRPr>
          </a:p>
        </p:txBody>
      </p:sp>
      <p:sp>
        <p:nvSpPr>
          <p:cNvPr id="1014" name="Google Shape;1014;p84"/>
          <p:cNvSpPr txBox="1"/>
          <p:nvPr/>
        </p:nvSpPr>
        <p:spPr>
          <a:xfrm>
            <a:off x="973800" y="33100"/>
            <a:ext cx="3484800" cy="749100"/>
          </a:xfrm>
          <a:prstGeom prst="rect">
            <a:avLst/>
          </a:prstGeom>
          <a:noFill/>
          <a:ln>
            <a:noFill/>
          </a:ln>
        </p:spPr>
        <p:txBody>
          <a:bodyPr anchorCtr="0" anchor="ctr" bIns="232725" lIns="232725" spcFirstLastPara="1" rIns="232725" wrap="square" tIns="232725">
            <a:noAutofit/>
          </a:bodyPr>
          <a:lstStyle/>
          <a:p>
            <a:pPr indent="0" lvl="0" marL="0" marR="0" rtl="0" algn="r">
              <a:lnSpc>
                <a:spcPct val="100000"/>
              </a:lnSpc>
              <a:spcBef>
                <a:spcPts val="0"/>
              </a:spcBef>
              <a:spcAft>
                <a:spcPts val="0"/>
              </a:spcAft>
              <a:buClr>
                <a:srgbClr val="000000"/>
              </a:buClr>
              <a:buSzPts val="1700"/>
              <a:buFont typeface="Arial"/>
              <a:buNone/>
            </a:pPr>
            <a:r>
              <a:rPr b="0" i="0" lang="en" sz="1700" u="none" cap="none" strike="noStrike">
                <a:solidFill>
                  <a:schemeClr val="lt1"/>
                </a:solidFill>
                <a:latin typeface="Comfortaa"/>
                <a:ea typeface="Comfortaa"/>
                <a:cs typeface="Comfortaa"/>
                <a:sym typeface="Comfortaa"/>
              </a:rPr>
              <a:t>Catégorie Consommation</a:t>
            </a:r>
            <a:endParaRPr b="0" i="0" sz="1700" u="none" cap="none" strike="noStrike">
              <a:solidFill>
                <a:schemeClr val="lt1"/>
              </a:solidFill>
              <a:latin typeface="Comfortaa"/>
              <a:ea typeface="Comfortaa"/>
              <a:cs typeface="Comfortaa"/>
              <a:sym typeface="Comfortaa"/>
            </a:endParaRPr>
          </a:p>
        </p:txBody>
      </p:sp>
      <p:sp>
        <p:nvSpPr>
          <p:cNvPr descr="&#10;" id="1015" name="Google Shape;1015;p84"/>
          <p:cNvSpPr/>
          <p:nvPr/>
        </p:nvSpPr>
        <p:spPr>
          <a:xfrm>
            <a:off x="104700" y="119100"/>
            <a:ext cx="4362600" cy="6162600"/>
          </a:xfrm>
          <a:prstGeom prst="rect">
            <a:avLst/>
          </a:prstGeom>
          <a:noFill/>
          <a:ln cap="flat" cmpd="sng" w="285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 name="Shape 70"/>
        <p:cNvGrpSpPr/>
        <p:nvPr/>
      </p:nvGrpSpPr>
      <p:grpSpPr>
        <a:xfrm>
          <a:off x="0" y="0"/>
          <a:ext cx="0" cy="0"/>
          <a:chOff x="0" y="0"/>
          <a:chExt cx="0" cy="0"/>
        </a:xfrm>
      </p:grpSpPr>
      <p:sp>
        <p:nvSpPr>
          <p:cNvPr descr="background-color: color" id="71" name="Google Shape;71;p6"/>
          <p:cNvSpPr/>
          <p:nvPr/>
        </p:nvSpPr>
        <p:spPr>
          <a:xfrm>
            <a:off x="104775" y="128800"/>
            <a:ext cx="4362450" cy="515150"/>
          </a:xfrm>
          <a:prstGeom prst="flowChartProcess">
            <a:avLst/>
          </a:prstGeom>
          <a:solidFill>
            <a:srgbClr val="F86A0E"/>
          </a:solidFill>
          <a:ln>
            <a:noFill/>
          </a:ln>
        </p:spPr>
        <p:txBody>
          <a:bodyPr anchorCtr="0" anchor="ctr" bIns="232225" lIns="232225" spcFirstLastPara="1" rIns="232225" wrap="square" tIns="2322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Comfortaa"/>
              <a:ea typeface="Comfortaa"/>
              <a:cs typeface="Comfortaa"/>
              <a:sym typeface="Comfortaa"/>
            </a:endParaRPr>
          </a:p>
        </p:txBody>
      </p:sp>
      <p:sp>
        <p:nvSpPr>
          <p:cNvPr descr="background-color: color" id="72" name="Google Shape;72;p6"/>
          <p:cNvSpPr/>
          <p:nvPr/>
        </p:nvSpPr>
        <p:spPr>
          <a:xfrm>
            <a:off x="104775" y="5376426"/>
            <a:ext cx="4362450" cy="905275"/>
          </a:xfrm>
          <a:prstGeom prst="flowChartProcess">
            <a:avLst/>
          </a:prstGeom>
          <a:solidFill>
            <a:srgbClr val="F86A0E"/>
          </a:solidFill>
          <a:ln>
            <a:noFill/>
          </a:ln>
        </p:spPr>
        <p:txBody>
          <a:bodyPr anchorCtr="0" anchor="ctr" bIns="232225" lIns="232225" spcFirstLastPara="1" rIns="232225" wrap="square" tIns="2322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Comfortaa"/>
              <a:ea typeface="Comfortaa"/>
              <a:cs typeface="Comfortaa"/>
              <a:sym typeface="Comfortaa"/>
            </a:endParaRPr>
          </a:p>
        </p:txBody>
      </p:sp>
      <p:sp>
        <p:nvSpPr>
          <p:cNvPr id="73" name="Google Shape;73;p6"/>
          <p:cNvSpPr txBox="1"/>
          <p:nvPr/>
        </p:nvSpPr>
        <p:spPr>
          <a:xfrm>
            <a:off x="2266950" y="5462556"/>
            <a:ext cx="2880300" cy="834300"/>
          </a:xfrm>
          <a:prstGeom prst="rect">
            <a:avLst/>
          </a:prstGeom>
          <a:noFill/>
          <a:ln>
            <a:noFill/>
          </a:ln>
        </p:spPr>
        <p:txBody>
          <a:bodyPr anchorCtr="0" anchor="ctr" bIns="232725" lIns="232725" spcFirstLastPara="1" rIns="232725" wrap="square" tIns="232725">
            <a:noAutofit/>
          </a:bodyPr>
          <a:lstStyle/>
          <a:p>
            <a:pPr indent="0" lvl="0" marL="0" marR="0" rtl="0" algn="l">
              <a:lnSpc>
                <a:spcPct val="100000"/>
              </a:lnSpc>
              <a:spcBef>
                <a:spcPts val="0"/>
              </a:spcBef>
              <a:spcAft>
                <a:spcPts val="0"/>
              </a:spcAft>
              <a:buClr>
                <a:srgbClr val="000000"/>
              </a:buClr>
              <a:buSzPts val="2800"/>
              <a:buFont typeface="Arial"/>
              <a:buNone/>
            </a:pPr>
            <a:r>
              <a:rPr b="1" i="0" lang="en" sz="2800" u="none" cap="none" strike="noStrike">
                <a:solidFill>
                  <a:srgbClr val="CCCCCC"/>
                </a:solidFill>
                <a:latin typeface="Comfortaa"/>
                <a:ea typeface="Comfortaa"/>
                <a:cs typeface="Comfortaa"/>
                <a:sym typeface="Comfortaa"/>
              </a:rPr>
              <a:t>kgCO2eq</a:t>
            </a:r>
            <a:endParaRPr b="1" i="0" sz="2800" u="none" cap="none" strike="noStrike">
              <a:solidFill>
                <a:srgbClr val="CCCCCC"/>
              </a:solidFill>
              <a:latin typeface="Comfortaa"/>
              <a:ea typeface="Comfortaa"/>
              <a:cs typeface="Comfortaa"/>
              <a:sym typeface="Comfortaa"/>
            </a:endParaRPr>
          </a:p>
        </p:txBody>
      </p:sp>
      <p:sp>
        <p:nvSpPr>
          <p:cNvPr id="74" name="Google Shape;74;p6"/>
          <p:cNvSpPr txBox="1"/>
          <p:nvPr/>
        </p:nvSpPr>
        <p:spPr>
          <a:xfrm>
            <a:off x="-270510" y="5462556"/>
            <a:ext cx="2880300" cy="834300"/>
          </a:xfrm>
          <a:prstGeom prst="rect">
            <a:avLst/>
          </a:prstGeom>
          <a:noFill/>
          <a:ln>
            <a:noFill/>
          </a:ln>
        </p:spPr>
        <p:txBody>
          <a:bodyPr anchorCtr="0" anchor="ctr" bIns="232725" lIns="232725" spcFirstLastPara="1" rIns="232725" wrap="square" tIns="232725">
            <a:noAutofit/>
          </a:bodyPr>
          <a:lstStyle/>
          <a:p>
            <a:pPr indent="0" lvl="0" marL="0" marR="0" rtl="0" algn="r">
              <a:lnSpc>
                <a:spcPct val="100000"/>
              </a:lnSpc>
              <a:spcBef>
                <a:spcPts val="0"/>
              </a:spcBef>
              <a:spcAft>
                <a:spcPts val="0"/>
              </a:spcAft>
              <a:buClr>
                <a:srgbClr val="000000"/>
              </a:buClr>
              <a:buSzPts val="3800"/>
              <a:buFont typeface="Arial"/>
              <a:buNone/>
            </a:pPr>
            <a:r>
              <a:rPr b="1" i="0" lang="en" sz="3800" u="none" cap="none" strike="noStrike">
                <a:solidFill>
                  <a:srgbClr val="FFFFFF"/>
                </a:solidFill>
                <a:latin typeface="Comfortaa"/>
                <a:ea typeface="Comfortaa"/>
                <a:cs typeface="Comfortaa"/>
                <a:sym typeface="Comfortaa"/>
              </a:rPr>
              <a:t>303</a:t>
            </a:r>
            <a:endParaRPr b="1" i="0" sz="3800" u="none" cap="none" strike="noStrike">
              <a:solidFill>
                <a:srgbClr val="FFFFFF"/>
              </a:solidFill>
              <a:latin typeface="Comfortaa"/>
              <a:ea typeface="Comfortaa"/>
              <a:cs typeface="Comfortaa"/>
              <a:sym typeface="Comfortaa"/>
            </a:endParaRPr>
          </a:p>
        </p:txBody>
      </p:sp>
      <p:sp>
        <p:nvSpPr>
          <p:cNvPr id="75" name="Google Shape;75;p6"/>
          <p:cNvSpPr txBox="1"/>
          <p:nvPr/>
        </p:nvSpPr>
        <p:spPr>
          <a:xfrm>
            <a:off x="206075" y="782200"/>
            <a:ext cx="4089900" cy="4317000"/>
          </a:xfrm>
          <a:prstGeom prst="rect">
            <a:avLst/>
          </a:prstGeom>
          <a:noFill/>
          <a:ln>
            <a:noFill/>
          </a:ln>
        </p:spPr>
        <p:txBody>
          <a:bodyPr anchorCtr="0" anchor="ctr" bIns="91425" lIns="91425" spcFirstLastPara="1" rIns="91425" wrap="square" tIns="91425">
            <a:noAutofit/>
          </a:bodyPr>
          <a:lstStyle/>
          <a:p>
            <a:pPr indent="0" lvl="0" marL="0" marR="0" rtl="0" algn="ctr">
              <a:lnSpc>
                <a:spcPct val="150000"/>
              </a:lnSpc>
              <a:spcBef>
                <a:spcPts val="0"/>
              </a:spcBef>
              <a:spcAft>
                <a:spcPts val="0"/>
              </a:spcAft>
              <a:buClr>
                <a:srgbClr val="000000"/>
              </a:buClr>
              <a:buSzPts val="2100"/>
              <a:buFont typeface="Arial"/>
              <a:buNone/>
            </a:pPr>
            <a:r>
              <a:rPr b="1" i="0" lang="en" sz="1700" u="none" cap="none" strike="noStrike">
                <a:solidFill>
                  <a:schemeClr val="dk1"/>
                </a:solidFill>
                <a:latin typeface="Comfortaa"/>
                <a:ea typeface="Comfortaa"/>
                <a:cs typeface="Comfortaa"/>
                <a:sym typeface="Comfortaa"/>
              </a:rPr>
              <a:t>Pour voler, les avions ont besoin de kérosène, un dérivé du pétrole qui émet beaucoup de CO2, surtout lors des phases de décollage et d’atterrissage.</a:t>
            </a:r>
            <a:endParaRPr b="1" i="0" sz="1700" u="none" cap="none" strike="noStrike">
              <a:solidFill>
                <a:schemeClr val="dk1"/>
              </a:solidFill>
              <a:latin typeface="Comfortaa"/>
              <a:ea typeface="Comfortaa"/>
              <a:cs typeface="Comfortaa"/>
              <a:sym typeface="Comfortaa"/>
            </a:endParaRPr>
          </a:p>
        </p:txBody>
      </p:sp>
      <p:sp>
        <p:nvSpPr>
          <p:cNvPr id="76" name="Google Shape;76;p6"/>
          <p:cNvSpPr txBox="1"/>
          <p:nvPr/>
        </p:nvSpPr>
        <p:spPr>
          <a:xfrm>
            <a:off x="1276400" y="33100"/>
            <a:ext cx="3182400" cy="749100"/>
          </a:xfrm>
          <a:prstGeom prst="rect">
            <a:avLst/>
          </a:prstGeom>
          <a:noFill/>
          <a:ln>
            <a:noFill/>
          </a:ln>
        </p:spPr>
        <p:txBody>
          <a:bodyPr anchorCtr="0" anchor="ctr" bIns="232725" lIns="232725" spcFirstLastPara="1" rIns="232725" wrap="square" tIns="232725">
            <a:noAutofit/>
          </a:bodyPr>
          <a:lstStyle/>
          <a:p>
            <a:pPr indent="0" lvl="0" marL="0" marR="0" rtl="0" algn="r">
              <a:lnSpc>
                <a:spcPct val="100000"/>
              </a:lnSpc>
              <a:spcBef>
                <a:spcPts val="0"/>
              </a:spcBef>
              <a:spcAft>
                <a:spcPts val="0"/>
              </a:spcAft>
              <a:buClr>
                <a:srgbClr val="000000"/>
              </a:buClr>
              <a:buSzPts val="1700"/>
              <a:buFont typeface="Arial"/>
              <a:buNone/>
            </a:pPr>
            <a:r>
              <a:rPr b="0" i="0" lang="en" sz="1700" u="none" cap="none" strike="noStrike">
                <a:solidFill>
                  <a:schemeClr val="lt1"/>
                </a:solidFill>
                <a:latin typeface="Comfortaa"/>
                <a:ea typeface="Comfortaa"/>
                <a:cs typeface="Comfortaa"/>
                <a:sym typeface="Comfortaa"/>
              </a:rPr>
              <a:t>Catégorie Transport</a:t>
            </a:r>
            <a:endParaRPr b="0" i="0" sz="1700" u="none" cap="none" strike="noStrike">
              <a:solidFill>
                <a:schemeClr val="lt1"/>
              </a:solidFill>
              <a:latin typeface="Comfortaa"/>
              <a:ea typeface="Comfortaa"/>
              <a:cs typeface="Comfortaa"/>
              <a:sym typeface="Comfortaa"/>
            </a:endParaRPr>
          </a:p>
        </p:txBody>
      </p:sp>
      <p:sp>
        <p:nvSpPr>
          <p:cNvPr descr="&#10;" id="77" name="Google Shape;77;p6"/>
          <p:cNvSpPr/>
          <p:nvPr/>
        </p:nvSpPr>
        <p:spPr>
          <a:xfrm>
            <a:off x="104700" y="119100"/>
            <a:ext cx="4362600" cy="6162600"/>
          </a:xfrm>
          <a:prstGeom prst="rect">
            <a:avLst/>
          </a:prstGeom>
          <a:noFill/>
          <a:ln cap="flat" cmpd="sng" w="285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1" name="Shape 81"/>
        <p:cNvGrpSpPr/>
        <p:nvPr/>
      </p:nvGrpSpPr>
      <p:grpSpPr>
        <a:xfrm>
          <a:off x="0" y="0"/>
          <a:ext cx="0" cy="0"/>
          <a:chOff x="0" y="0"/>
          <a:chExt cx="0" cy="0"/>
        </a:xfrm>
      </p:grpSpPr>
      <p:sp>
        <p:nvSpPr>
          <p:cNvPr descr="background-color: color" id="82" name="Google Shape;82;p7"/>
          <p:cNvSpPr/>
          <p:nvPr/>
        </p:nvSpPr>
        <p:spPr>
          <a:xfrm>
            <a:off x="104775" y="128800"/>
            <a:ext cx="4362450" cy="515150"/>
          </a:xfrm>
          <a:prstGeom prst="flowChartProcess">
            <a:avLst/>
          </a:prstGeom>
          <a:solidFill>
            <a:srgbClr val="F86A0E"/>
          </a:solidFill>
          <a:ln>
            <a:noFill/>
          </a:ln>
        </p:spPr>
        <p:txBody>
          <a:bodyPr anchorCtr="0" anchor="ctr" bIns="232225" lIns="232225" spcFirstLastPara="1" rIns="232225" wrap="square" tIns="2322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Comfortaa"/>
              <a:ea typeface="Comfortaa"/>
              <a:cs typeface="Comfortaa"/>
              <a:sym typeface="Comfortaa"/>
            </a:endParaRPr>
          </a:p>
        </p:txBody>
      </p:sp>
      <p:sp>
        <p:nvSpPr>
          <p:cNvPr descr="background-color: color" id="83" name="Google Shape;83;p7"/>
          <p:cNvSpPr/>
          <p:nvPr/>
        </p:nvSpPr>
        <p:spPr>
          <a:xfrm>
            <a:off x="104775" y="5372200"/>
            <a:ext cx="4362450" cy="902860"/>
          </a:xfrm>
          <a:prstGeom prst="flowChartProcess">
            <a:avLst/>
          </a:prstGeom>
          <a:solidFill>
            <a:srgbClr val="F86A0E"/>
          </a:solidFill>
          <a:ln>
            <a:noFill/>
          </a:ln>
        </p:spPr>
        <p:txBody>
          <a:bodyPr anchorCtr="0" anchor="ctr" bIns="232225" lIns="232225" spcFirstLastPara="1" rIns="232225" wrap="square" tIns="2322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Comfortaa"/>
              <a:ea typeface="Comfortaa"/>
              <a:cs typeface="Comfortaa"/>
              <a:sym typeface="Comfortaa"/>
            </a:endParaRPr>
          </a:p>
        </p:txBody>
      </p:sp>
      <p:sp>
        <p:nvSpPr>
          <p:cNvPr id="84" name="Google Shape;84;p7"/>
          <p:cNvSpPr txBox="1"/>
          <p:nvPr/>
        </p:nvSpPr>
        <p:spPr>
          <a:xfrm>
            <a:off x="845840" y="5449450"/>
            <a:ext cx="2880300" cy="748500"/>
          </a:xfrm>
          <a:prstGeom prst="rect">
            <a:avLst/>
          </a:prstGeom>
          <a:noFill/>
          <a:ln>
            <a:noFill/>
          </a:ln>
        </p:spPr>
        <p:txBody>
          <a:bodyPr anchorCtr="0" anchor="ctr" bIns="232725" lIns="232725" spcFirstLastPara="1" rIns="232725" wrap="square" tIns="232725">
            <a:noAutofit/>
          </a:bodyPr>
          <a:lstStyle/>
          <a:p>
            <a:pPr indent="0" lvl="0" marL="0" marR="0" rtl="0" algn="ctr">
              <a:lnSpc>
                <a:spcPct val="100000"/>
              </a:lnSpc>
              <a:spcBef>
                <a:spcPts val="0"/>
              </a:spcBef>
              <a:spcAft>
                <a:spcPts val="0"/>
              </a:spcAft>
              <a:buClr>
                <a:srgbClr val="000000"/>
              </a:buClr>
              <a:buSzPts val="3800"/>
              <a:buFont typeface="Arial"/>
              <a:buNone/>
            </a:pPr>
            <a:r>
              <a:t/>
            </a:r>
            <a:endParaRPr b="1" i="0" sz="3800" u="none" cap="none" strike="noStrike">
              <a:solidFill>
                <a:srgbClr val="FFFFFF"/>
              </a:solidFill>
              <a:latin typeface="Comfortaa"/>
              <a:ea typeface="Comfortaa"/>
              <a:cs typeface="Comfortaa"/>
              <a:sym typeface="Comfortaa"/>
            </a:endParaRPr>
          </a:p>
        </p:txBody>
      </p:sp>
      <p:sp>
        <p:nvSpPr>
          <p:cNvPr id="85" name="Google Shape;85;p7"/>
          <p:cNvSpPr txBox="1"/>
          <p:nvPr/>
        </p:nvSpPr>
        <p:spPr>
          <a:xfrm>
            <a:off x="1276400" y="33100"/>
            <a:ext cx="3182400" cy="749100"/>
          </a:xfrm>
          <a:prstGeom prst="rect">
            <a:avLst/>
          </a:prstGeom>
          <a:noFill/>
          <a:ln>
            <a:noFill/>
          </a:ln>
        </p:spPr>
        <p:txBody>
          <a:bodyPr anchorCtr="0" anchor="ctr" bIns="232725" lIns="232725" spcFirstLastPara="1" rIns="232725" wrap="square" tIns="232725">
            <a:noAutofit/>
          </a:bodyPr>
          <a:lstStyle/>
          <a:p>
            <a:pPr indent="0" lvl="0" marL="0" marR="0" rtl="0" algn="r">
              <a:lnSpc>
                <a:spcPct val="100000"/>
              </a:lnSpc>
              <a:spcBef>
                <a:spcPts val="0"/>
              </a:spcBef>
              <a:spcAft>
                <a:spcPts val="0"/>
              </a:spcAft>
              <a:buClr>
                <a:srgbClr val="000000"/>
              </a:buClr>
              <a:buSzPts val="1700"/>
              <a:buFont typeface="Arial"/>
              <a:buNone/>
            </a:pPr>
            <a:r>
              <a:rPr b="0" i="0" lang="en" sz="1700" u="none" cap="none" strike="noStrike">
                <a:solidFill>
                  <a:schemeClr val="lt1"/>
                </a:solidFill>
                <a:latin typeface="Comfortaa"/>
                <a:ea typeface="Comfortaa"/>
                <a:cs typeface="Comfortaa"/>
                <a:sym typeface="Comfortaa"/>
              </a:rPr>
              <a:t>Catégorie Transport</a:t>
            </a:r>
            <a:endParaRPr b="0" i="0" sz="1700" u="none" cap="none" strike="noStrike">
              <a:solidFill>
                <a:schemeClr val="lt1"/>
              </a:solidFill>
              <a:latin typeface="Comfortaa"/>
              <a:ea typeface="Comfortaa"/>
              <a:cs typeface="Comfortaa"/>
              <a:sym typeface="Comfortaa"/>
            </a:endParaRPr>
          </a:p>
        </p:txBody>
      </p:sp>
      <p:sp>
        <p:nvSpPr>
          <p:cNvPr id="86" name="Google Shape;86;p7"/>
          <p:cNvSpPr txBox="1"/>
          <p:nvPr/>
        </p:nvSpPr>
        <p:spPr>
          <a:xfrm>
            <a:off x="96200" y="5381104"/>
            <a:ext cx="4362600" cy="951000"/>
          </a:xfrm>
          <a:prstGeom prst="rect">
            <a:avLst/>
          </a:prstGeom>
          <a:noFill/>
          <a:ln>
            <a:noFill/>
          </a:ln>
        </p:spPr>
        <p:txBody>
          <a:bodyPr anchorCtr="0" anchor="ctr" bIns="232725" lIns="232725" spcFirstLastPara="1" rIns="232725" wrap="square" tIns="232725">
            <a:noAutofit/>
          </a:bodyPr>
          <a:lstStyle/>
          <a:p>
            <a:pPr indent="0" lvl="0" marL="0" marR="0" rtl="0" algn="ctr">
              <a:lnSpc>
                <a:spcPct val="100000"/>
              </a:lnSpc>
              <a:spcBef>
                <a:spcPts val="0"/>
              </a:spcBef>
              <a:spcAft>
                <a:spcPts val="0"/>
              </a:spcAft>
              <a:buClr>
                <a:srgbClr val="000000"/>
              </a:buClr>
              <a:buSzPts val="2900"/>
              <a:buFont typeface="Arial"/>
              <a:buNone/>
            </a:pPr>
            <a:r>
              <a:rPr b="0" i="0" lang="en" sz="2400" u="none" cap="none" strike="noStrike">
                <a:solidFill>
                  <a:srgbClr val="FFFFFF"/>
                </a:solidFill>
                <a:latin typeface="Comfortaa"/>
                <a:ea typeface="Comfortaa"/>
                <a:cs typeface="Comfortaa"/>
                <a:sym typeface="Comfortaa"/>
              </a:rPr>
              <a:t>Aller-retour Paris - Toulouse en voiture (à 2)</a:t>
            </a:r>
            <a:endParaRPr b="0" i="0" sz="2400" u="none" cap="none" strike="noStrike">
              <a:solidFill>
                <a:srgbClr val="FFFFFF"/>
              </a:solidFill>
              <a:latin typeface="Comfortaa"/>
              <a:ea typeface="Comfortaa"/>
              <a:cs typeface="Comfortaa"/>
              <a:sym typeface="Comfortaa"/>
            </a:endParaRPr>
          </a:p>
        </p:txBody>
      </p:sp>
      <p:pic>
        <p:nvPicPr>
          <p:cNvPr descr="Shape&#10;&#10;Description automatically generated with medium confidence" id="87" name="Google Shape;87;p7"/>
          <p:cNvPicPr preferRelativeResize="0"/>
          <p:nvPr/>
        </p:nvPicPr>
        <p:blipFill rotWithShape="1">
          <a:blip r:embed="rId3">
            <a:alphaModFix/>
          </a:blip>
          <a:srcRect b="0" l="0" r="0" t="0"/>
          <a:stretch/>
        </p:blipFill>
        <p:spPr>
          <a:xfrm>
            <a:off x="895703" y="1899456"/>
            <a:ext cx="2830437" cy="2286463"/>
          </a:xfrm>
          <a:prstGeom prst="rect">
            <a:avLst/>
          </a:prstGeom>
          <a:noFill/>
          <a:ln>
            <a:noFill/>
          </a:ln>
        </p:spPr>
      </p:pic>
      <p:sp>
        <p:nvSpPr>
          <p:cNvPr descr="&#10;" id="88" name="Google Shape;88;p7"/>
          <p:cNvSpPr/>
          <p:nvPr/>
        </p:nvSpPr>
        <p:spPr>
          <a:xfrm>
            <a:off x="104700" y="119100"/>
            <a:ext cx="4362600" cy="6162600"/>
          </a:xfrm>
          <a:prstGeom prst="rect">
            <a:avLst/>
          </a:prstGeom>
          <a:noFill/>
          <a:ln cap="flat" cmpd="sng" w="285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 name="Shape 92"/>
        <p:cNvGrpSpPr/>
        <p:nvPr/>
      </p:nvGrpSpPr>
      <p:grpSpPr>
        <a:xfrm>
          <a:off x="0" y="0"/>
          <a:ext cx="0" cy="0"/>
          <a:chOff x="0" y="0"/>
          <a:chExt cx="0" cy="0"/>
        </a:xfrm>
      </p:grpSpPr>
      <p:sp>
        <p:nvSpPr>
          <p:cNvPr descr="background-color: color" id="93" name="Google Shape;93;p8"/>
          <p:cNvSpPr/>
          <p:nvPr/>
        </p:nvSpPr>
        <p:spPr>
          <a:xfrm>
            <a:off x="104775" y="128800"/>
            <a:ext cx="4362450" cy="515150"/>
          </a:xfrm>
          <a:prstGeom prst="flowChartProcess">
            <a:avLst/>
          </a:prstGeom>
          <a:solidFill>
            <a:srgbClr val="F86A0E"/>
          </a:solidFill>
          <a:ln>
            <a:noFill/>
          </a:ln>
        </p:spPr>
        <p:txBody>
          <a:bodyPr anchorCtr="0" anchor="ctr" bIns="232225" lIns="232225" spcFirstLastPara="1" rIns="232225" wrap="square" tIns="2322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Comfortaa"/>
              <a:ea typeface="Comfortaa"/>
              <a:cs typeface="Comfortaa"/>
              <a:sym typeface="Comfortaa"/>
            </a:endParaRPr>
          </a:p>
        </p:txBody>
      </p:sp>
      <p:sp>
        <p:nvSpPr>
          <p:cNvPr descr="background-color: color" id="94" name="Google Shape;94;p8"/>
          <p:cNvSpPr/>
          <p:nvPr/>
        </p:nvSpPr>
        <p:spPr>
          <a:xfrm>
            <a:off x="104775" y="5376426"/>
            <a:ext cx="4362450" cy="905275"/>
          </a:xfrm>
          <a:prstGeom prst="flowChartProcess">
            <a:avLst/>
          </a:prstGeom>
          <a:solidFill>
            <a:srgbClr val="F86A0E"/>
          </a:solidFill>
          <a:ln>
            <a:noFill/>
          </a:ln>
        </p:spPr>
        <p:txBody>
          <a:bodyPr anchorCtr="0" anchor="ctr" bIns="232225" lIns="232225" spcFirstLastPara="1" rIns="232225" wrap="square" tIns="2322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Comfortaa"/>
              <a:ea typeface="Comfortaa"/>
              <a:cs typeface="Comfortaa"/>
              <a:sym typeface="Comfortaa"/>
            </a:endParaRPr>
          </a:p>
        </p:txBody>
      </p:sp>
      <p:sp>
        <p:nvSpPr>
          <p:cNvPr id="95" name="Google Shape;95;p8"/>
          <p:cNvSpPr txBox="1"/>
          <p:nvPr/>
        </p:nvSpPr>
        <p:spPr>
          <a:xfrm>
            <a:off x="2266950" y="5462556"/>
            <a:ext cx="2880300" cy="834300"/>
          </a:xfrm>
          <a:prstGeom prst="rect">
            <a:avLst/>
          </a:prstGeom>
          <a:noFill/>
          <a:ln>
            <a:noFill/>
          </a:ln>
        </p:spPr>
        <p:txBody>
          <a:bodyPr anchorCtr="0" anchor="ctr" bIns="232725" lIns="232725" spcFirstLastPara="1" rIns="232725" wrap="square" tIns="232725">
            <a:noAutofit/>
          </a:bodyPr>
          <a:lstStyle/>
          <a:p>
            <a:pPr indent="0" lvl="0" marL="0" marR="0" rtl="0" algn="l">
              <a:lnSpc>
                <a:spcPct val="100000"/>
              </a:lnSpc>
              <a:spcBef>
                <a:spcPts val="0"/>
              </a:spcBef>
              <a:spcAft>
                <a:spcPts val="0"/>
              </a:spcAft>
              <a:buClr>
                <a:srgbClr val="000000"/>
              </a:buClr>
              <a:buSzPts val="2800"/>
              <a:buFont typeface="Arial"/>
              <a:buNone/>
            </a:pPr>
            <a:r>
              <a:rPr b="1" i="0" lang="en" sz="2800" u="none" cap="none" strike="noStrike">
                <a:solidFill>
                  <a:srgbClr val="CCCCCC"/>
                </a:solidFill>
                <a:latin typeface="Comfortaa"/>
                <a:ea typeface="Comfortaa"/>
                <a:cs typeface="Comfortaa"/>
                <a:sym typeface="Comfortaa"/>
              </a:rPr>
              <a:t>kgCO2eq</a:t>
            </a:r>
            <a:endParaRPr b="1" i="0" sz="2800" u="none" cap="none" strike="noStrike">
              <a:solidFill>
                <a:srgbClr val="CCCCCC"/>
              </a:solidFill>
              <a:latin typeface="Comfortaa"/>
              <a:ea typeface="Comfortaa"/>
              <a:cs typeface="Comfortaa"/>
              <a:sym typeface="Comfortaa"/>
            </a:endParaRPr>
          </a:p>
        </p:txBody>
      </p:sp>
      <p:sp>
        <p:nvSpPr>
          <p:cNvPr id="96" name="Google Shape;96;p8"/>
          <p:cNvSpPr txBox="1"/>
          <p:nvPr/>
        </p:nvSpPr>
        <p:spPr>
          <a:xfrm>
            <a:off x="-270510" y="5462556"/>
            <a:ext cx="2880300" cy="834300"/>
          </a:xfrm>
          <a:prstGeom prst="rect">
            <a:avLst/>
          </a:prstGeom>
          <a:noFill/>
          <a:ln>
            <a:noFill/>
          </a:ln>
        </p:spPr>
        <p:txBody>
          <a:bodyPr anchorCtr="0" anchor="ctr" bIns="232725" lIns="232725" spcFirstLastPara="1" rIns="232725" wrap="square" tIns="232725">
            <a:noAutofit/>
          </a:bodyPr>
          <a:lstStyle/>
          <a:p>
            <a:pPr indent="0" lvl="0" marL="0" marR="0" rtl="0" algn="r">
              <a:lnSpc>
                <a:spcPct val="100000"/>
              </a:lnSpc>
              <a:spcBef>
                <a:spcPts val="0"/>
              </a:spcBef>
              <a:spcAft>
                <a:spcPts val="0"/>
              </a:spcAft>
              <a:buClr>
                <a:srgbClr val="000000"/>
              </a:buClr>
              <a:buSzPts val="3800"/>
              <a:buFont typeface="Arial"/>
              <a:buNone/>
            </a:pPr>
            <a:r>
              <a:rPr b="1" i="0" lang="en" sz="3800" u="none" cap="none" strike="noStrike">
                <a:solidFill>
                  <a:srgbClr val="FFFFFF"/>
                </a:solidFill>
                <a:latin typeface="Comfortaa"/>
                <a:ea typeface="Comfortaa"/>
                <a:cs typeface="Comfortaa"/>
                <a:sym typeface="Comfortaa"/>
              </a:rPr>
              <a:t>130</a:t>
            </a:r>
            <a:endParaRPr b="1" i="0" sz="3800" u="none" cap="none" strike="noStrike">
              <a:solidFill>
                <a:srgbClr val="FFFFFF"/>
              </a:solidFill>
              <a:latin typeface="Comfortaa"/>
              <a:ea typeface="Comfortaa"/>
              <a:cs typeface="Comfortaa"/>
              <a:sym typeface="Comfortaa"/>
            </a:endParaRPr>
          </a:p>
        </p:txBody>
      </p:sp>
      <p:sp>
        <p:nvSpPr>
          <p:cNvPr id="97" name="Google Shape;97;p8"/>
          <p:cNvSpPr txBox="1"/>
          <p:nvPr/>
        </p:nvSpPr>
        <p:spPr>
          <a:xfrm>
            <a:off x="206075" y="782200"/>
            <a:ext cx="4089900" cy="4317000"/>
          </a:xfrm>
          <a:prstGeom prst="rect">
            <a:avLst/>
          </a:prstGeom>
          <a:noFill/>
          <a:ln>
            <a:noFill/>
          </a:ln>
        </p:spPr>
        <p:txBody>
          <a:bodyPr anchorCtr="0" anchor="ctr" bIns="91425" lIns="91425" spcFirstLastPara="1" rIns="91425" wrap="square" tIns="91425">
            <a:noAutofit/>
          </a:bodyPr>
          <a:lstStyle/>
          <a:p>
            <a:pPr indent="0" lvl="0" marL="0" marR="0" rtl="0" algn="ctr">
              <a:lnSpc>
                <a:spcPct val="150000"/>
              </a:lnSpc>
              <a:spcBef>
                <a:spcPts val="0"/>
              </a:spcBef>
              <a:spcAft>
                <a:spcPts val="0"/>
              </a:spcAft>
              <a:buClr>
                <a:srgbClr val="000000"/>
              </a:buClr>
              <a:buSzPts val="2100"/>
              <a:buFont typeface="Arial"/>
              <a:buNone/>
            </a:pPr>
            <a:r>
              <a:rPr b="1" i="0" lang="en" sz="1700" u="none" cap="none" strike="noStrike">
                <a:solidFill>
                  <a:schemeClr val="dk1"/>
                </a:solidFill>
                <a:latin typeface="Comfortaa"/>
                <a:ea typeface="Comfortaa"/>
                <a:cs typeface="Comfortaa"/>
                <a:sym typeface="Comfortaa"/>
              </a:rPr>
              <a:t>Le covoiturage permet de diminuer le nombre de voitures en circulation et notre empreinte individuelle. Cela ne doit pas nous encourager à plus utiliser la voiture dans nos déplacements  car d'autres moyens de transport restent moins émetteurs.</a:t>
            </a:r>
            <a:endParaRPr b="0" i="0" sz="1700" u="none" cap="none" strike="noStrike">
              <a:solidFill>
                <a:srgbClr val="000000"/>
              </a:solidFill>
              <a:latin typeface="Comfortaa"/>
              <a:ea typeface="Comfortaa"/>
              <a:cs typeface="Comfortaa"/>
              <a:sym typeface="Comfortaa"/>
            </a:endParaRPr>
          </a:p>
        </p:txBody>
      </p:sp>
      <p:sp>
        <p:nvSpPr>
          <p:cNvPr id="98" name="Google Shape;98;p8"/>
          <p:cNvSpPr txBox="1"/>
          <p:nvPr/>
        </p:nvSpPr>
        <p:spPr>
          <a:xfrm>
            <a:off x="1276400" y="33100"/>
            <a:ext cx="3182400" cy="749100"/>
          </a:xfrm>
          <a:prstGeom prst="rect">
            <a:avLst/>
          </a:prstGeom>
          <a:noFill/>
          <a:ln>
            <a:noFill/>
          </a:ln>
        </p:spPr>
        <p:txBody>
          <a:bodyPr anchorCtr="0" anchor="ctr" bIns="232725" lIns="232725" spcFirstLastPara="1" rIns="232725" wrap="square" tIns="232725">
            <a:noAutofit/>
          </a:bodyPr>
          <a:lstStyle/>
          <a:p>
            <a:pPr indent="0" lvl="0" marL="0" marR="0" rtl="0" algn="r">
              <a:lnSpc>
                <a:spcPct val="100000"/>
              </a:lnSpc>
              <a:spcBef>
                <a:spcPts val="0"/>
              </a:spcBef>
              <a:spcAft>
                <a:spcPts val="0"/>
              </a:spcAft>
              <a:buClr>
                <a:srgbClr val="000000"/>
              </a:buClr>
              <a:buSzPts val="1700"/>
              <a:buFont typeface="Arial"/>
              <a:buNone/>
            </a:pPr>
            <a:r>
              <a:rPr b="0" i="0" lang="en" sz="1700" u="none" cap="none" strike="noStrike">
                <a:solidFill>
                  <a:schemeClr val="lt1"/>
                </a:solidFill>
                <a:latin typeface="Comfortaa"/>
                <a:ea typeface="Comfortaa"/>
                <a:cs typeface="Comfortaa"/>
                <a:sym typeface="Comfortaa"/>
              </a:rPr>
              <a:t>Catégorie Transport</a:t>
            </a:r>
            <a:endParaRPr b="0" i="0" sz="1700" u="none" cap="none" strike="noStrike">
              <a:solidFill>
                <a:schemeClr val="lt1"/>
              </a:solidFill>
              <a:latin typeface="Comfortaa"/>
              <a:ea typeface="Comfortaa"/>
              <a:cs typeface="Comfortaa"/>
              <a:sym typeface="Comfortaa"/>
            </a:endParaRPr>
          </a:p>
        </p:txBody>
      </p:sp>
      <p:sp>
        <p:nvSpPr>
          <p:cNvPr descr="&#10;" id="99" name="Google Shape;99;p8"/>
          <p:cNvSpPr/>
          <p:nvPr/>
        </p:nvSpPr>
        <p:spPr>
          <a:xfrm>
            <a:off x="104688" y="119100"/>
            <a:ext cx="4362600" cy="6162600"/>
          </a:xfrm>
          <a:prstGeom prst="rect">
            <a:avLst/>
          </a:prstGeom>
          <a:noFill/>
          <a:ln cap="flat" cmpd="sng" w="285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3" name="Shape 103"/>
        <p:cNvGrpSpPr/>
        <p:nvPr/>
      </p:nvGrpSpPr>
      <p:grpSpPr>
        <a:xfrm>
          <a:off x="0" y="0"/>
          <a:ext cx="0" cy="0"/>
          <a:chOff x="0" y="0"/>
          <a:chExt cx="0" cy="0"/>
        </a:xfrm>
      </p:grpSpPr>
      <p:sp>
        <p:nvSpPr>
          <p:cNvPr descr="background-color: color" id="104" name="Google Shape;104;p11"/>
          <p:cNvSpPr/>
          <p:nvPr/>
        </p:nvSpPr>
        <p:spPr>
          <a:xfrm>
            <a:off x="104775" y="128800"/>
            <a:ext cx="4362450" cy="515150"/>
          </a:xfrm>
          <a:prstGeom prst="flowChartProcess">
            <a:avLst/>
          </a:prstGeom>
          <a:solidFill>
            <a:srgbClr val="F86A0E"/>
          </a:solidFill>
          <a:ln>
            <a:noFill/>
          </a:ln>
        </p:spPr>
        <p:txBody>
          <a:bodyPr anchorCtr="0" anchor="ctr" bIns="232225" lIns="232225" spcFirstLastPara="1" rIns="232225" wrap="square" tIns="2322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matic SC"/>
              <a:ea typeface="Amatic SC"/>
              <a:cs typeface="Amatic SC"/>
              <a:sym typeface="Amatic SC"/>
            </a:endParaRPr>
          </a:p>
        </p:txBody>
      </p:sp>
      <p:sp>
        <p:nvSpPr>
          <p:cNvPr descr="background-color: color" id="105" name="Google Shape;105;p11"/>
          <p:cNvSpPr/>
          <p:nvPr/>
        </p:nvSpPr>
        <p:spPr>
          <a:xfrm>
            <a:off x="104775" y="5372200"/>
            <a:ext cx="4362450" cy="902860"/>
          </a:xfrm>
          <a:prstGeom prst="flowChartProcess">
            <a:avLst/>
          </a:prstGeom>
          <a:solidFill>
            <a:srgbClr val="F86A0E"/>
          </a:solidFill>
          <a:ln>
            <a:noFill/>
          </a:ln>
        </p:spPr>
        <p:txBody>
          <a:bodyPr anchorCtr="0" anchor="ctr" bIns="232225" lIns="232225" spcFirstLastPara="1" rIns="232225" wrap="square" tIns="2322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6" name="Google Shape;106;p11"/>
          <p:cNvSpPr txBox="1"/>
          <p:nvPr/>
        </p:nvSpPr>
        <p:spPr>
          <a:xfrm>
            <a:off x="845840" y="5449450"/>
            <a:ext cx="2880300" cy="748500"/>
          </a:xfrm>
          <a:prstGeom prst="rect">
            <a:avLst/>
          </a:prstGeom>
          <a:noFill/>
          <a:ln>
            <a:noFill/>
          </a:ln>
        </p:spPr>
        <p:txBody>
          <a:bodyPr anchorCtr="0" anchor="ctr" bIns="232725" lIns="232725" spcFirstLastPara="1" rIns="232725" wrap="square" tIns="232725">
            <a:noAutofit/>
          </a:bodyPr>
          <a:lstStyle/>
          <a:p>
            <a:pPr indent="0" lvl="0" marL="0" marR="0" rtl="0" algn="ctr">
              <a:lnSpc>
                <a:spcPct val="100000"/>
              </a:lnSpc>
              <a:spcBef>
                <a:spcPts val="0"/>
              </a:spcBef>
              <a:spcAft>
                <a:spcPts val="0"/>
              </a:spcAft>
              <a:buClr>
                <a:srgbClr val="000000"/>
              </a:buClr>
              <a:buSzPts val="3800"/>
              <a:buFont typeface="Arial"/>
              <a:buNone/>
            </a:pPr>
            <a:r>
              <a:t/>
            </a:r>
            <a:endParaRPr b="1" i="0" sz="3800" u="none" cap="none" strike="noStrike">
              <a:solidFill>
                <a:srgbClr val="FFFFFF"/>
              </a:solidFill>
              <a:latin typeface="Arial"/>
              <a:ea typeface="Arial"/>
              <a:cs typeface="Arial"/>
              <a:sym typeface="Arial"/>
            </a:endParaRPr>
          </a:p>
        </p:txBody>
      </p:sp>
      <p:sp>
        <p:nvSpPr>
          <p:cNvPr id="107" name="Google Shape;107;p11"/>
          <p:cNvSpPr txBox="1"/>
          <p:nvPr/>
        </p:nvSpPr>
        <p:spPr>
          <a:xfrm>
            <a:off x="1276400" y="33100"/>
            <a:ext cx="3182400" cy="749100"/>
          </a:xfrm>
          <a:prstGeom prst="rect">
            <a:avLst/>
          </a:prstGeom>
          <a:noFill/>
          <a:ln>
            <a:noFill/>
          </a:ln>
        </p:spPr>
        <p:txBody>
          <a:bodyPr anchorCtr="0" anchor="ctr" bIns="232725" lIns="232725" spcFirstLastPara="1" rIns="232725" wrap="square" tIns="232725">
            <a:noAutofit/>
          </a:bodyPr>
          <a:lstStyle/>
          <a:p>
            <a:pPr indent="0" lvl="0" marL="0" marR="0" rtl="0" algn="r">
              <a:lnSpc>
                <a:spcPct val="100000"/>
              </a:lnSpc>
              <a:spcBef>
                <a:spcPts val="0"/>
              </a:spcBef>
              <a:spcAft>
                <a:spcPts val="0"/>
              </a:spcAft>
              <a:buClr>
                <a:srgbClr val="000000"/>
              </a:buClr>
              <a:buSzPts val="1700"/>
              <a:buFont typeface="Arial"/>
              <a:buNone/>
            </a:pPr>
            <a:r>
              <a:rPr b="0" i="0" lang="en" sz="1700" u="none" cap="none" strike="noStrike">
                <a:solidFill>
                  <a:schemeClr val="lt1"/>
                </a:solidFill>
                <a:latin typeface="Comfortaa"/>
                <a:ea typeface="Comfortaa"/>
                <a:cs typeface="Comfortaa"/>
                <a:sym typeface="Comfortaa"/>
              </a:rPr>
              <a:t>Catégorie Transport</a:t>
            </a:r>
            <a:endParaRPr b="0" i="0" sz="1700" u="none" cap="none" strike="noStrike">
              <a:solidFill>
                <a:schemeClr val="lt1"/>
              </a:solidFill>
              <a:latin typeface="Comfortaa"/>
              <a:ea typeface="Comfortaa"/>
              <a:cs typeface="Comfortaa"/>
              <a:sym typeface="Comfortaa"/>
            </a:endParaRPr>
          </a:p>
        </p:txBody>
      </p:sp>
      <p:sp>
        <p:nvSpPr>
          <p:cNvPr id="108" name="Google Shape;108;p11"/>
          <p:cNvSpPr txBox="1"/>
          <p:nvPr/>
        </p:nvSpPr>
        <p:spPr>
          <a:xfrm>
            <a:off x="96200" y="5381104"/>
            <a:ext cx="4362600" cy="951000"/>
          </a:xfrm>
          <a:prstGeom prst="rect">
            <a:avLst/>
          </a:prstGeom>
          <a:noFill/>
          <a:ln>
            <a:noFill/>
          </a:ln>
        </p:spPr>
        <p:txBody>
          <a:bodyPr anchorCtr="0" anchor="ctr" bIns="232725" lIns="232725" spcFirstLastPara="1" rIns="232725" wrap="square" tIns="232725">
            <a:noAutofit/>
          </a:bodyPr>
          <a:lstStyle/>
          <a:p>
            <a:pPr indent="0" lvl="0" marL="0" marR="0" rtl="0" algn="ctr">
              <a:lnSpc>
                <a:spcPct val="100000"/>
              </a:lnSpc>
              <a:spcBef>
                <a:spcPts val="0"/>
              </a:spcBef>
              <a:spcAft>
                <a:spcPts val="0"/>
              </a:spcAft>
              <a:buClr>
                <a:srgbClr val="000000"/>
              </a:buClr>
              <a:buSzPts val="2900"/>
              <a:buFont typeface="Arial"/>
              <a:buNone/>
            </a:pPr>
            <a:r>
              <a:rPr b="0" i="0" lang="en" sz="2400" u="none" cap="none" strike="noStrike">
                <a:solidFill>
                  <a:srgbClr val="FFFFFF"/>
                </a:solidFill>
                <a:latin typeface="Comfortaa"/>
                <a:ea typeface="Comfortaa"/>
                <a:cs typeface="Comfortaa"/>
                <a:sym typeface="Comfortaa"/>
              </a:rPr>
              <a:t>10 km/jour en voiture pendant 1 an</a:t>
            </a:r>
            <a:endParaRPr b="0" i="0" sz="2400" u="none" cap="none" strike="noStrike">
              <a:solidFill>
                <a:srgbClr val="FFFFFF"/>
              </a:solidFill>
              <a:latin typeface="Comfortaa"/>
              <a:ea typeface="Comfortaa"/>
              <a:cs typeface="Comfortaa"/>
              <a:sym typeface="Comfortaa"/>
            </a:endParaRPr>
          </a:p>
        </p:txBody>
      </p:sp>
      <p:pic>
        <p:nvPicPr>
          <p:cNvPr descr="Shape&#10;&#10;Description automatically generated with medium confidence" id="109" name="Google Shape;109;p11"/>
          <p:cNvPicPr preferRelativeResize="0"/>
          <p:nvPr/>
        </p:nvPicPr>
        <p:blipFill rotWithShape="1">
          <a:blip r:embed="rId3">
            <a:alphaModFix/>
          </a:blip>
          <a:srcRect b="0" l="0" r="0" t="0"/>
          <a:stretch/>
        </p:blipFill>
        <p:spPr>
          <a:xfrm>
            <a:off x="535240" y="1556736"/>
            <a:ext cx="1882197" cy="1520463"/>
          </a:xfrm>
          <a:prstGeom prst="rect">
            <a:avLst/>
          </a:prstGeom>
          <a:noFill/>
          <a:ln>
            <a:noFill/>
          </a:ln>
        </p:spPr>
      </p:pic>
      <p:pic>
        <p:nvPicPr>
          <p:cNvPr descr="Shape&#10;&#10;Description automatically generated with medium confidence" id="110" name="Google Shape;110;p11"/>
          <p:cNvPicPr preferRelativeResize="0"/>
          <p:nvPr/>
        </p:nvPicPr>
        <p:blipFill rotWithShape="1">
          <a:blip r:embed="rId4">
            <a:alphaModFix/>
          </a:blip>
          <a:srcRect b="0" l="0" r="0" t="0"/>
          <a:stretch/>
        </p:blipFill>
        <p:spPr>
          <a:xfrm>
            <a:off x="1276400" y="2668311"/>
            <a:ext cx="2449740" cy="1978931"/>
          </a:xfrm>
          <a:prstGeom prst="rect">
            <a:avLst/>
          </a:prstGeom>
          <a:noFill/>
          <a:ln>
            <a:noFill/>
          </a:ln>
        </p:spPr>
      </p:pic>
      <p:sp>
        <p:nvSpPr>
          <p:cNvPr descr="&#10;" id="111" name="Google Shape;111;p11"/>
          <p:cNvSpPr/>
          <p:nvPr/>
        </p:nvSpPr>
        <p:spPr>
          <a:xfrm>
            <a:off x="104700" y="119100"/>
            <a:ext cx="4362600" cy="6162600"/>
          </a:xfrm>
          <a:prstGeom prst="rect">
            <a:avLst/>
          </a:prstGeom>
          <a:noFill/>
          <a:ln cap="flat" cmpd="sng" w="285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ARBOLINE">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file>